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8"/>
  </p:notesMasterIdLst>
  <p:handoutMasterIdLst>
    <p:handoutMasterId r:id="rId19"/>
  </p:handoutMasterIdLst>
  <p:sldIdLst>
    <p:sldId id="284" r:id="rId3"/>
    <p:sldId id="302" r:id="rId4"/>
    <p:sldId id="286" r:id="rId5"/>
    <p:sldId id="288" r:id="rId6"/>
    <p:sldId id="283" r:id="rId7"/>
    <p:sldId id="287" r:id="rId9"/>
    <p:sldId id="289" r:id="rId10"/>
    <p:sldId id="290" r:id="rId11"/>
    <p:sldId id="293" r:id="rId12"/>
    <p:sldId id="294" r:id="rId13"/>
    <p:sldId id="299" r:id="rId14"/>
    <p:sldId id="296" r:id="rId15"/>
    <p:sldId id="297" r:id="rId16"/>
    <p:sldId id="298" r:id="rId17"/>
    <p:sldId id="300" r:id="rId18"/>
  </p:sldIdLst>
  <p:sldSz cx="12192000" cy="6858000"/>
  <p:notesSz cx="6858000" cy="9144000"/>
  <p:embeddedFontLst>
    <p:embeddedFont>
      <p:font typeface="Broadway" panose="04040905080B02020502" charset="0"/>
      <p:regular r:id="rId23"/>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8F192"/>
    <a:srgbClr val="FADDE3"/>
    <a:srgbClr val="A8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523" autoAdjust="0"/>
    <p:restoredTop sz="94660"/>
  </p:normalViewPr>
  <p:slideViewPr>
    <p:cSldViewPr snapToGrid="0">
      <p:cViewPr>
        <p:scale>
          <a:sx n="75" d="100"/>
          <a:sy n="75" d="100"/>
        </p:scale>
        <p:origin x="762" y="756"/>
      </p:cViewPr>
      <p:guideLst>
        <p:guide orient="horz" pos="2212"/>
        <p:guide pos="3838"/>
        <p:guide pos="1115"/>
        <p:guide pos="656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notesMaster" Target="notesMasters/notesMaster1.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3" Type="http://schemas.openxmlformats.org/officeDocument/2006/relationships/font" Target="fonts/font1.fntdata"/><Relationship Id="rId22" Type="http://schemas.openxmlformats.org/officeDocument/2006/relationships/tableStyles" Target="tableStyles.xml"/><Relationship Id="rId21" Type="http://schemas.openxmlformats.org/officeDocument/2006/relationships/viewProps" Target="viewProps.xml"/><Relationship Id="rId20" Type="http://schemas.openxmlformats.org/officeDocument/2006/relationships/presProps" Target="presProps.xml"/><Relationship Id="rId2" Type="http://schemas.openxmlformats.org/officeDocument/2006/relationships/theme" Target="theme/theme1.xml"/><Relationship Id="rId19" Type="http://schemas.openxmlformats.org/officeDocument/2006/relationships/handoutMaster" Target="handoutMasters/handoutMaster1.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6C064A-D61B-4B21-B757-51A9B82445B8}" type="datetimeFigureOut">
              <a:rPr lang="en-US" smtClean="0"/>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305E07-67EA-4042-A3F6-853A8AD8D209}"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Arial" panose="020B0604020202020204" pitchFamily="34" charset="0"/>
              </a:defRPr>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Arial" panose="020B0604020202020204" pitchFamily="34" charset="0"/>
              </a:defRPr>
            </a:lvl1pPr>
          </a:lstStyle>
          <a:p>
            <a:fld id="{3EFD42F7-718C-4B98-AAEC-167E6DDD60A7}"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Arial" panose="020B0604020202020204" pitchFamily="34" charset="0"/>
              </a:defRPr>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Arial" panose="020B0604020202020204" pitchFamily="34" charset="0"/>
              </a:defRPr>
            </a:lvl1pPr>
          </a:lstStyle>
          <a:p>
            <a:fld id="{21B2AA4F-B828-4D7C-AFD3-893933DAFCB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Arial" panose="020B0604020202020204" pitchFamily="34" charset="0"/>
        <a:ea typeface="+mn-ea"/>
        <a:cs typeface="+mn-cs"/>
      </a:defRPr>
    </a:lvl1pPr>
    <a:lvl2pPr marL="457200" algn="l" defTabSz="914400" rtl="0" eaLnBrk="1" latinLnBrk="0" hangingPunct="1">
      <a:defRPr sz="1200" kern="1200">
        <a:solidFill>
          <a:schemeClr val="tx1"/>
        </a:solidFill>
        <a:latin typeface="Arial" panose="020B0604020202020204" pitchFamily="34" charset="0"/>
        <a:ea typeface="+mn-ea"/>
        <a:cs typeface="+mn-cs"/>
      </a:defRPr>
    </a:lvl2pPr>
    <a:lvl3pPr marL="914400" algn="l" defTabSz="914400" rtl="0" eaLnBrk="1" latinLnBrk="0" hangingPunct="1">
      <a:defRPr sz="1200" kern="1200">
        <a:solidFill>
          <a:schemeClr val="tx1"/>
        </a:solidFill>
        <a:latin typeface="Arial" panose="020B0604020202020204" pitchFamily="34" charset="0"/>
        <a:ea typeface="+mn-ea"/>
        <a:cs typeface="+mn-cs"/>
      </a:defRPr>
    </a:lvl3pPr>
    <a:lvl4pPr marL="1371600" algn="l" defTabSz="914400" rtl="0" eaLnBrk="1" latinLnBrk="0" hangingPunct="1">
      <a:defRPr sz="1200" kern="1200">
        <a:solidFill>
          <a:schemeClr val="tx1"/>
        </a:solidFill>
        <a:latin typeface="Arial" panose="020B0604020202020204" pitchFamily="34" charset="0"/>
        <a:ea typeface="+mn-ea"/>
        <a:cs typeface="+mn-cs"/>
      </a:defRPr>
    </a:lvl4pPr>
    <a:lvl5pPr marL="1828800" algn="l" defTabSz="914400" rtl="0" eaLnBrk="1" latinLnBrk="0" hangingPunct="1">
      <a:defRPr sz="1200" kern="1200">
        <a:solidFill>
          <a:schemeClr val="tx1"/>
        </a:solidFill>
        <a:latin typeface="Arial" panose="020B06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9E4310AC-0F13-4BAC-80FF-1DB589550C17}"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C41017A-34FE-4D24-9107-7F1CC2E646DA}"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9E4310AC-0F13-4BAC-80FF-1DB589550C17}"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C41017A-34FE-4D24-9107-7F1CC2E646DA}"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9E4310AC-0F13-4BAC-80FF-1DB589550C17}"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C41017A-34FE-4D24-9107-7F1CC2E646DA}"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9E4310AC-0F13-4BAC-80FF-1DB589550C17}"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C41017A-34FE-4D24-9107-7F1CC2E646DA}"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9E4310AC-0F13-4BAC-80FF-1DB589550C17}"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C41017A-34FE-4D24-9107-7F1CC2E646DA}"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9E4310AC-0F13-4BAC-80FF-1DB589550C17}"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C41017A-34FE-4D24-9107-7F1CC2E646DA}"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9E4310AC-0F13-4BAC-80FF-1DB589550C17}"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C41017A-34FE-4D24-9107-7F1CC2E646DA}"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9E4310AC-0F13-4BAC-80FF-1DB589550C17}"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2C41017A-34FE-4D24-9107-7F1CC2E646DA}"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9E4310AC-0F13-4BAC-80FF-1DB589550C17}"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2C41017A-34FE-4D24-9107-7F1CC2E646DA}"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9E4310AC-0F13-4BAC-80FF-1DB589550C17}"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C41017A-34FE-4D24-9107-7F1CC2E646DA}"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9E4310AC-0F13-4BAC-80FF-1DB589550C17}"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C41017A-34FE-4D24-9107-7F1CC2E646DA}"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Arial" panose="020B0604020202020204" pitchFamily="34" charset="0"/>
                <a:ea typeface="Arial" panose="020B0604020202020204" pitchFamily="34" charset="0"/>
              </a:defRPr>
            </a:lvl1pPr>
          </a:lstStyle>
          <a:p>
            <a:fld id="{9E4310AC-0F13-4BAC-80FF-1DB589550C17}"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Arial" panose="020B0604020202020204" pitchFamily="34" charset="0"/>
                <a:ea typeface="Arial" panose="020B0604020202020204" pitchFamily="34" charset="0"/>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Arial" panose="020B0604020202020204" pitchFamily="34" charset="0"/>
                <a:ea typeface="Arial" panose="020B0604020202020204" pitchFamily="34" charset="0"/>
              </a:defRPr>
            </a:lvl1pPr>
          </a:lstStyle>
          <a:p>
            <a:fld id="{2C41017A-34FE-4D24-9107-7F1CC2E646DA}"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Arial" panose="020B0604020202020204" pitchFamily="34" charset="0"/>
          <a:ea typeface="Arial" panose="020B060402020202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Arial" panose="020B0604020202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Arial" panose="020B0604020202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Arial" panose="020B0604020202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Arial" panose="020B0604020202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Arial" panose="020B0604020202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11.png"/><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11.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12.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13.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12.png"/><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14.xml.rels><?xml version="1.0" encoding="UTF-8" standalone="yes"?>
<Relationships xmlns="http://schemas.openxmlformats.org/package/2006/relationships"><Relationship Id="rId8" Type="http://schemas.openxmlformats.org/officeDocument/2006/relationships/notesSlide" Target="../notesSlides/notesSlide2.xml"/><Relationship Id="rId7"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13.png"/><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15.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6.png"/><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4.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8" Type="http://schemas.openxmlformats.org/officeDocument/2006/relationships/notesSlide" Target="../notesSlides/notesSlide1.xml"/><Relationship Id="rId7"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7.xml.rels><?xml version="1.0" encoding="UTF-8" standalone="yes"?>
<Relationships xmlns="http://schemas.openxmlformats.org/package/2006/relationships"><Relationship Id="rId8" Type="http://schemas.openxmlformats.org/officeDocument/2006/relationships/slideLayout" Target="../slideLayouts/slideLayout7.xml"/><Relationship Id="rId7" Type="http://schemas.openxmlformats.org/officeDocument/2006/relationships/image" Target="../media/image6.png"/><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3.png"/><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image" Target="../media/image1.png"/></Relationships>
</file>

<file path=ppt/slides/_rels/slide8.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10.png"/><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9.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2574925" y="-739140"/>
            <a:ext cx="14427200" cy="7660639"/>
            <a:chOff x="0" y="0"/>
            <a:chExt cx="14427200" cy="7660639"/>
          </a:xfrm>
        </p:grpSpPr>
        <p:pic>
          <p:nvPicPr>
            <p:cNvPr id="3" name="图片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999"/>
            </a:xfrm>
            <a:prstGeom prst="rect">
              <a:avLst/>
            </a:prstGeom>
          </p:spPr>
        </p:pic>
        <p:pic>
          <p:nvPicPr>
            <p:cNvPr id="17" name="图片 1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35200" y="802641"/>
              <a:ext cx="12192000" cy="6857998"/>
            </a:xfrm>
            <a:prstGeom prst="rect">
              <a:avLst/>
            </a:prstGeom>
          </p:spPr>
        </p:pic>
      </p:grpSp>
      <p:grpSp>
        <p:nvGrpSpPr>
          <p:cNvPr id="4" name="组合 3"/>
          <p:cNvGrpSpPr/>
          <p:nvPr/>
        </p:nvGrpSpPr>
        <p:grpSpPr>
          <a:xfrm>
            <a:off x="-2202427" y="1586703"/>
            <a:ext cx="11792445" cy="3749365"/>
            <a:chOff x="-69979" y="1731550"/>
            <a:chExt cx="11792445" cy="3749365"/>
          </a:xfrm>
        </p:grpSpPr>
        <p:pic>
          <p:nvPicPr>
            <p:cNvPr id="38" name="图片 37"/>
            <p:cNvPicPr>
              <a:picLocks noChangeAspect="1"/>
            </p:cNvPicPr>
            <p:nvPr/>
          </p:nvPicPr>
          <p:blipFill rotWithShape="1">
            <a:blip r:embed="rId4">
              <a:extLst>
                <a:ext uri="{28A0092B-C50C-407E-A947-70E740481C1C}">
                  <a14:useLocalDpi xmlns:a14="http://schemas.microsoft.com/office/drawing/2010/main" val="0"/>
                </a:ext>
              </a:extLst>
            </a:blip>
            <a:srcRect r="82939"/>
            <a:stretch>
              <a:fillRect/>
            </a:stretch>
          </p:blipFill>
          <p:spPr>
            <a:xfrm rot="10800000">
              <a:off x="9782609" y="1731550"/>
              <a:ext cx="1939857" cy="3749365"/>
            </a:xfrm>
            <a:prstGeom prst="rect">
              <a:avLst/>
            </a:prstGeom>
          </p:spPr>
        </p:pic>
        <p:pic>
          <p:nvPicPr>
            <p:cNvPr id="15" name="图片 14"/>
            <p:cNvPicPr>
              <a:picLocks noChangeAspect="1"/>
            </p:cNvPicPr>
            <p:nvPr/>
          </p:nvPicPr>
          <p:blipFill rotWithShape="1">
            <a:blip r:embed="rId4">
              <a:extLst>
                <a:ext uri="{28A0092B-C50C-407E-A947-70E740481C1C}">
                  <a14:useLocalDpi xmlns:a14="http://schemas.microsoft.com/office/drawing/2010/main" val="0"/>
                </a:ext>
              </a:extLst>
            </a:blip>
            <a:srcRect r="82939"/>
            <a:stretch>
              <a:fillRect/>
            </a:stretch>
          </p:blipFill>
          <p:spPr>
            <a:xfrm rot="10800000" flipH="1">
              <a:off x="-69979" y="1731550"/>
              <a:ext cx="1939857" cy="3749365"/>
            </a:xfrm>
            <a:prstGeom prst="rect">
              <a:avLst/>
            </a:prstGeom>
          </p:spPr>
        </p:pic>
      </p:grpSp>
      <p:sp>
        <p:nvSpPr>
          <p:cNvPr id="5" name="Flowchart: Terminator 4"/>
          <p:cNvSpPr/>
          <p:nvPr/>
        </p:nvSpPr>
        <p:spPr>
          <a:xfrm>
            <a:off x="200025" y="-82550"/>
            <a:ext cx="1615440" cy="600075"/>
          </a:xfrm>
          <a:prstGeom prst="flowChartTerminator">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p>
            <a:pPr algn="ctr"/>
            <a:r>
              <a:rPr lang="en-US"/>
              <a:t>START</a:t>
            </a:r>
            <a:endParaRPr lang="en-US"/>
          </a:p>
        </p:txBody>
      </p:sp>
      <p:sp>
        <p:nvSpPr>
          <p:cNvPr id="7" name="Text Box 6"/>
          <p:cNvSpPr txBox="1"/>
          <p:nvPr/>
        </p:nvSpPr>
        <p:spPr>
          <a:xfrm>
            <a:off x="-2412365" y="631825"/>
            <a:ext cx="3688080" cy="922020"/>
          </a:xfrm>
          <a:prstGeom prst="rect">
            <a:avLst/>
          </a:prstGeom>
          <a:noFill/>
        </p:spPr>
        <p:txBody>
          <a:bodyPr wrap="square" rtlCol="0">
            <a:spAutoFit/>
          </a:bodyPr>
          <a:p>
            <a:r>
              <a:rPr lang="en-US">
                <a:solidFill>
                  <a:schemeClr val="bg1"/>
                </a:solidFill>
                <a:latin typeface="Broadway" panose="04040905080B02020502" charset="0"/>
                <a:cs typeface="Broadway" panose="04040905080B02020502" charset="0"/>
              </a:rPr>
              <a:t>FLOW CHART FOR STORE CHECK OUT AFTER PURCHASE</a:t>
            </a:r>
            <a:endParaRPr lang="en-US">
              <a:solidFill>
                <a:schemeClr val="bg1"/>
              </a:solidFill>
              <a:latin typeface="Broadway" panose="04040905080B02020502" charset="0"/>
              <a:cs typeface="Broadway" panose="04040905080B02020502" charset="0"/>
            </a:endParaRPr>
          </a:p>
        </p:txBody>
      </p:sp>
      <p:sp>
        <p:nvSpPr>
          <p:cNvPr id="8" name="Flowchart: Data 7"/>
          <p:cNvSpPr/>
          <p:nvPr/>
        </p:nvSpPr>
        <p:spPr>
          <a:xfrm>
            <a:off x="2383790" y="15875"/>
            <a:ext cx="4164965" cy="654050"/>
          </a:xfrm>
          <a:prstGeom prst="flowChartInputOutput">
            <a:avLst/>
          </a:prstGeom>
        </p:spPr>
        <p:style>
          <a:lnRef idx="2">
            <a:schemeClr val="dk1">
              <a:shade val="50000"/>
            </a:schemeClr>
          </a:lnRef>
          <a:fillRef idx="1">
            <a:schemeClr val="dk1"/>
          </a:fillRef>
          <a:effectRef idx="0">
            <a:schemeClr val="dk1"/>
          </a:effectRef>
          <a:fontRef idx="minor">
            <a:schemeClr val="lt1"/>
          </a:fontRef>
        </p:style>
        <p:txBody>
          <a:bodyPr rtlCol="0" anchor="ctr"/>
          <a:p>
            <a:pPr algn="ctr"/>
            <a:r>
              <a:rPr lang="en-US" sz="1400"/>
              <a:t>MY MOBILE SHOPPING LIST OPENS ON MY PHONE</a:t>
            </a:r>
            <a:endParaRPr lang="en-US" sz="1400"/>
          </a:p>
        </p:txBody>
      </p:sp>
      <p:sp>
        <p:nvSpPr>
          <p:cNvPr id="9" name="Rectangles 8"/>
          <p:cNvSpPr/>
          <p:nvPr/>
        </p:nvSpPr>
        <p:spPr>
          <a:xfrm>
            <a:off x="6945630" y="70485"/>
            <a:ext cx="2665095" cy="44704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p>
            <a:pPr algn="ctr"/>
            <a:r>
              <a:rPr lang="en-US"/>
              <a:t>I get a Trolley basket </a:t>
            </a:r>
            <a:endParaRPr lang="en-US"/>
          </a:p>
        </p:txBody>
      </p:sp>
      <p:sp>
        <p:nvSpPr>
          <p:cNvPr id="11" name="Rectangles 10"/>
          <p:cNvSpPr/>
          <p:nvPr/>
        </p:nvSpPr>
        <p:spPr>
          <a:xfrm>
            <a:off x="6852920" y="1122045"/>
            <a:ext cx="2641600" cy="81280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r>
              <a:rPr lang="en-US"/>
              <a:t>I put everyhting  on my shopping list into my trolley</a:t>
            </a:r>
            <a:endParaRPr lang="en-US"/>
          </a:p>
        </p:txBody>
      </p:sp>
      <p:sp>
        <p:nvSpPr>
          <p:cNvPr id="12" name="Rectangles 11"/>
          <p:cNvSpPr/>
          <p:nvPr/>
        </p:nvSpPr>
        <p:spPr>
          <a:xfrm>
            <a:off x="3769995" y="1431290"/>
            <a:ext cx="1595120" cy="57912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p>
            <a:pPr algn="ctr"/>
            <a:r>
              <a:rPr lang="en-US"/>
              <a:t>I move to the cashier table</a:t>
            </a:r>
            <a:endParaRPr lang="en-US"/>
          </a:p>
        </p:txBody>
      </p:sp>
      <p:sp>
        <p:nvSpPr>
          <p:cNvPr id="13" name="Rectangles 12"/>
          <p:cNvSpPr/>
          <p:nvPr/>
        </p:nvSpPr>
        <p:spPr>
          <a:xfrm>
            <a:off x="-339725" y="1315085"/>
            <a:ext cx="3232150" cy="57912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r>
              <a:rPr lang="en-US"/>
              <a:t>The cashier asks if I am going to pay by transfer or By POS </a:t>
            </a:r>
            <a:endParaRPr lang="en-US"/>
          </a:p>
        </p:txBody>
      </p:sp>
      <p:sp>
        <p:nvSpPr>
          <p:cNvPr id="14" name="Flowchart: Decision 13"/>
          <p:cNvSpPr/>
          <p:nvPr/>
        </p:nvSpPr>
        <p:spPr>
          <a:xfrm>
            <a:off x="543560" y="2296160"/>
            <a:ext cx="2021840" cy="1402715"/>
          </a:xfrm>
          <a:prstGeom prst="flowChartDecision">
            <a:avLst/>
          </a:prstGeom>
          <a:solidFill>
            <a:schemeClr val="tx1">
              <a:lumMod val="95000"/>
              <a:lumOff val="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t>If I pay with POS </a:t>
            </a:r>
            <a:endParaRPr lang="en-US"/>
          </a:p>
        </p:txBody>
      </p:sp>
      <p:cxnSp>
        <p:nvCxnSpPr>
          <p:cNvPr id="16" name="Straight Connector 15"/>
          <p:cNvCxnSpPr/>
          <p:nvPr/>
        </p:nvCxnSpPr>
        <p:spPr>
          <a:xfrm flipH="1" flipV="1">
            <a:off x="-324485" y="3016885"/>
            <a:ext cx="868045" cy="3175"/>
          </a:xfrm>
          <a:prstGeom prst="line">
            <a:avLst/>
          </a:prstGeom>
        </p:spPr>
        <p:style>
          <a:lnRef idx="1">
            <a:schemeClr val="accent4"/>
          </a:lnRef>
          <a:fillRef idx="0">
            <a:schemeClr val="accent4"/>
          </a:fillRef>
          <a:effectRef idx="0">
            <a:schemeClr val="accent4"/>
          </a:effectRef>
          <a:fontRef idx="minor">
            <a:schemeClr val="tx1"/>
          </a:fontRef>
        </p:style>
      </p:cxnSp>
      <p:cxnSp>
        <p:nvCxnSpPr>
          <p:cNvPr id="18" name="Straight Arrow Connector 17"/>
          <p:cNvCxnSpPr/>
          <p:nvPr/>
        </p:nvCxnSpPr>
        <p:spPr>
          <a:xfrm flipH="1">
            <a:off x="-344805" y="2982595"/>
            <a:ext cx="20320" cy="680720"/>
          </a:xfrm>
          <a:prstGeom prst="straightConnector1">
            <a:avLst/>
          </a:prstGeom>
          <a:ln>
            <a:tailEnd type="arrow" w="med" len="med"/>
          </a:ln>
        </p:spPr>
        <p:style>
          <a:lnRef idx="1">
            <a:schemeClr val="accent4"/>
          </a:lnRef>
          <a:fillRef idx="0">
            <a:schemeClr val="accent4"/>
          </a:fillRef>
          <a:effectRef idx="0">
            <a:schemeClr val="accent4"/>
          </a:effectRef>
          <a:fontRef idx="minor">
            <a:schemeClr val="tx1"/>
          </a:fontRef>
        </p:style>
      </p:cxnSp>
      <p:sp>
        <p:nvSpPr>
          <p:cNvPr id="20" name="Text Box 19"/>
          <p:cNvSpPr txBox="1"/>
          <p:nvPr/>
        </p:nvSpPr>
        <p:spPr>
          <a:xfrm>
            <a:off x="-262255" y="2625090"/>
            <a:ext cx="1161415" cy="368300"/>
          </a:xfrm>
          <a:prstGeom prst="rect">
            <a:avLst/>
          </a:prstGeom>
          <a:noFill/>
        </p:spPr>
        <p:txBody>
          <a:bodyPr wrap="square" rtlCol="0">
            <a:spAutoFit/>
          </a:bodyPr>
          <a:p>
            <a:r>
              <a:rPr lang="en-US"/>
              <a:t>Yes</a:t>
            </a:r>
            <a:endParaRPr lang="en-US"/>
          </a:p>
        </p:txBody>
      </p:sp>
      <p:sp>
        <p:nvSpPr>
          <p:cNvPr id="22" name="Rectangles 21"/>
          <p:cNvSpPr/>
          <p:nvPr/>
        </p:nvSpPr>
        <p:spPr>
          <a:xfrm>
            <a:off x="-810260" y="3663315"/>
            <a:ext cx="1838960" cy="629920"/>
          </a:xfrm>
          <a:prstGeom prst="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t>I get out My ATM card </a:t>
            </a:r>
            <a:endParaRPr lang="en-US"/>
          </a:p>
        </p:txBody>
      </p:sp>
      <p:sp>
        <p:nvSpPr>
          <p:cNvPr id="23" name="Flowchart: Data 22"/>
          <p:cNvSpPr/>
          <p:nvPr/>
        </p:nvSpPr>
        <p:spPr>
          <a:xfrm>
            <a:off x="-1718310" y="4913630"/>
            <a:ext cx="3432810" cy="998220"/>
          </a:xfrm>
          <a:prstGeom prst="flowChartInputOutpu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p>
            <a:pPr algn="ctr"/>
            <a:r>
              <a:rPr lang="en-US"/>
              <a:t>The price of my items bought is shown on the system</a:t>
            </a:r>
            <a:endParaRPr lang="en-US"/>
          </a:p>
        </p:txBody>
      </p:sp>
      <p:cxnSp>
        <p:nvCxnSpPr>
          <p:cNvPr id="26" name="Straight Connector 25"/>
          <p:cNvCxnSpPr>
            <a:stCxn id="14" idx="3"/>
          </p:cNvCxnSpPr>
          <p:nvPr/>
        </p:nvCxnSpPr>
        <p:spPr>
          <a:xfrm>
            <a:off x="2565400" y="2997835"/>
            <a:ext cx="1163955" cy="1905"/>
          </a:xfrm>
          <a:prstGeom prst="line">
            <a:avLst/>
          </a:prstGeom>
        </p:spPr>
        <p:style>
          <a:lnRef idx="1">
            <a:schemeClr val="accent4"/>
          </a:lnRef>
          <a:fillRef idx="0">
            <a:schemeClr val="accent4"/>
          </a:fillRef>
          <a:effectRef idx="0">
            <a:schemeClr val="accent4"/>
          </a:effectRef>
          <a:fontRef idx="minor">
            <a:schemeClr val="tx1"/>
          </a:fontRef>
        </p:style>
      </p:cxnSp>
      <p:sp>
        <p:nvSpPr>
          <p:cNvPr id="30" name="Text Box 29"/>
          <p:cNvSpPr txBox="1"/>
          <p:nvPr/>
        </p:nvSpPr>
        <p:spPr>
          <a:xfrm>
            <a:off x="2727960" y="2539365"/>
            <a:ext cx="1001395" cy="368300"/>
          </a:xfrm>
          <a:prstGeom prst="rect">
            <a:avLst/>
          </a:prstGeom>
          <a:noFill/>
        </p:spPr>
        <p:txBody>
          <a:bodyPr wrap="square" rtlCol="0">
            <a:spAutoFit/>
          </a:bodyPr>
          <a:p>
            <a:r>
              <a:rPr lang="en-US"/>
              <a:t>NO</a:t>
            </a:r>
            <a:endParaRPr lang="en-US"/>
          </a:p>
        </p:txBody>
      </p:sp>
      <p:sp>
        <p:nvSpPr>
          <p:cNvPr id="31" name="Rectangles 30"/>
          <p:cNvSpPr/>
          <p:nvPr/>
        </p:nvSpPr>
        <p:spPr>
          <a:xfrm>
            <a:off x="2628265" y="3663315"/>
            <a:ext cx="1993900" cy="57785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p>
            <a:pPr algn="ctr"/>
            <a:r>
              <a:rPr lang="en-US"/>
              <a:t>Move to the side to make Transfer</a:t>
            </a:r>
            <a:endParaRPr lang="en-US"/>
          </a:p>
        </p:txBody>
      </p:sp>
      <p:sp>
        <p:nvSpPr>
          <p:cNvPr id="33" name="Flowchart: Data 32"/>
          <p:cNvSpPr/>
          <p:nvPr/>
        </p:nvSpPr>
        <p:spPr>
          <a:xfrm>
            <a:off x="4923790" y="4996815"/>
            <a:ext cx="4164965" cy="654050"/>
          </a:xfrm>
          <a:prstGeom prst="flowChartInputOutpu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p>
            <a:pPr algn="ctr"/>
            <a:r>
              <a:rPr lang="en-US" sz="1600"/>
              <a:t>The Items I bought are put in a shopping bag </a:t>
            </a:r>
            <a:endParaRPr lang="en-US" sz="1600"/>
          </a:p>
        </p:txBody>
      </p:sp>
      <p:sp>
        <p:nvSpPr>
          <p:cNvPr id="34" name="Rectangles 33"/>
          <p:cNvSpPr/>
          <p:nvPr/>
        </p:nvSpPr>
        <p:spPr>
          <a:xfrm>
            <a:off x="2293620" y="4946015"/>
            <a:ext cx="2328545" cy="915670"/>
          </a:xfrm>
          <a:prstGeom prst="rect">
            <a:avLst/>
          </a:prstGeom>
        </p:spPr>
        <p:style>
          <a:lnRef idx="3">
            <a:schemeClr val="lt1"/>
          </a:lnRef>
          <a:fillRef idx="1">
            <a:schemeClr val="dk1"/>
          </a:fillRef>
          <a:effectRef idx="1">
            <a:schemeClr val="dk1"/>
          </a:effectRef>
          <a:fontRef idx="minor">
            <a:schemeClr val="lt1"/>
          </a:fontRef>
        </p:style>
        <p:txBody>
          <a:bodyPr rtlCol="0" anchor="ctr"/>
          <a:p>
            <a:pPr algn="ctr"/>
            <a:r>
              <a:rPr lang="en-US"/>
              <a:t>I take my receipt of Payment and head out of the store </a:t>
            </a:r>
            <a:endParaRPr lang="en-US"/>
          </a:p>
        </p:txBody>
      </p:sp>
      <p:sp>
        <p:nvSpPr>
          <p:cNvPr id="35" name="Flowchart: Terminator 34"/>
          <p:cNvSpPr/>
          <p:nvPr/>
        </p:nvSpPr>
        <p:spPr>
          <a:xfrm>
            <a:off x="6967220" y="3627120"/>
            <a:ext cx="1239520" cy="474345"/>
          </a:xfrm>
          <a:prstGeom prst="flowChartTerminator">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r>
              <a:rPr lang="en-US"/>
              <a:t>Stop </a:t>
            </a:r>
            <a:endParaRPr lang="en-US"/>
          </a:p>
        </p:txBody>
      </p:sp>
      <p:cxnSp>
        <p:nvCxnSpPr>
          <p:cNvPr id="36" name="Straight Arrow Connector 35"/>
          <p:cNvCxnSpPr>
            <a:stCxn id="5" idx="3"/>
          </p:cNvCxnSpPr>
          <p:nvPr/>
        </p:nvCxnSpPr>
        <p:spPr>
          <a:xfrm>
            <a:off x="1815465" y="217805"/>
            <a:ext cx="1045845" cy="0"/>
          </a:xfrm>
          <a:prstGeom prst="straightConnector1">
            <a:avLst/>
          </a:prstGeom>
          <a:ln>
            <a:tailEnd type="arrow" w="med" len="med"/>
          </a:ln>
        </p:spPr>
        <p:style>
          <a:lnRef idx="1">
            <a:schemeClr val="accent4"/>
          </a:lnRef>
          <a:fillRef idx="0">
            <a:schemeClr val="accent4"/>
          </a:fillRef>
          <a:effectRef idx="0">
            <a:schemeClr val="accent4"/>
          </a:effectRef>
          <a:fontRef idx="minor">
            <a:schemeClr val="tx1"/>
          </a:fontRef>
        </p:style>
      </p:cxnSp>
      <p:cxnSp>
        <p:nvCxnSpPr>
          <p:cNvPr id="37" name="Straight Arrow Connector 36"/>
          <p:cNvCxnSpPr>
            <a:stCxn id="8" idx="5"/>
          </p:cNvCxnSpPr>
          <p:nvPr/>
        </p:nvCxnSpPr>
        <p:spPr>
          <a:xfrm>
            <a:off x="6132195" y="342900"/>
            <a:ext cx="813435" cy="0"/>
          </a:xfrm>
          <a:prstGeom prst="straightConnector1">
            <a:avLst/>
          </a:prstGeom>
          <a:ln>
            <a:tailEnd type="arrow" w="med" len="med"/>
          </a:ln>
        </p:spPr>
        <p:style>
          <a:lnRef idx="1">
            <a:schemeClr val="accent4"/>
          </a:lnRef>
          <a:fillRef idx="0">
            <a:schemeClr val="accent4"/>
          </a:fillRef>
          <a:effectRef idx="0">
            <a:schemeClr val="accent4"/>
          </a:effectRef>
          <a:fontRef idx="minor">
            <a:schemeClr val="tx1"/>
          </a:fontRef>
        </p:style>
      </p:cxnSp>
      <p:cxnSp>
        <p:nvCxnSpPr>
          <p:cNvPr id="39" name="Straight Arrow Connector 38"/>
          <p:cNvCxnSpPr/>
          <p:nvPr/>
        </p:nvCxnSpPr>
        <p:spPr>
          <a:xfrm>
            <a:off x="8561070" y="514350"/>
            <a:ext cx="0" cy="619760"/>
          </a:xfrm>
          <a:prstGeom prst="straightConnector1">
            <a:avLst/>
          </a:prstGeom>
          <a:ln>
            <a:tailEnd type="arrow" w="med" len="med"/>
          </a:ln>
        </p:spPr>
        <p:style>
          <a:lnRef idx="1">
            <a:schemeClr val="accent4"/>
          </a:lnRef>
          <a:fillRef idx="0">
            <a:schemeClr val="accent4"/>
          </a:fillRef>
          <a:effectRef idx="0">
            <a:schemeClr val="accent4"/>
          </a:effectRef>
          <a:fontRef idx="minor">
            <a:schemeClr val="tx1"/>
          </a:fontRef>
        </p:style>
      </p:cxnSp>
      <p:cxnSp>
        <p:nvCxnSpPr>
          <p:cNvPr id="40" name="Straight Arrow Connector 39"/>
          <p:cNvCxnSpPr/>
          <p:nvPr/>
        </p:nvCxnSpPr>
        <p:spPr>
          <a:xfrm flipH="1">
            <a:off x="5452110" y="1652270"/>
            <a:ext cx="1412240" cy="0"/>
          </a:xfrm>
          <a:prstGeom prst="straightConnector1">
            <a:avLst/>
          </a:prstGeom>
          <a:ln>
            <a:tailEnd type="arrow" w="med" len="med"/>
          </a:ln>
        </p:spPr>
        <p:style>
          <a:lnRef idx="1">
            <a:schemeClr val="accent4"/>
          </a:lnRef>
          <a:fillRef idx="0">
            <a:schemeClr val="accent4"/>
          </a:fillRef>
          <a:effectRef idx="0">
            <a:schemeClr val="accent4"/>
          </a:effectRef>
          <a:fontRef idx="minor">
            <a:schemeClr val="tx1"/>
          </a:fontRef>
        </p:style>
      </p:cxnSp>
      <p:cxnSp>
        <p:nvCxnSpPr>
          <p:cNvPr id="42" name="Straight Arrow Connector 41"/>
          <p:cNvCxnSpPr>
            <a:stCxn id="12" idx="1"/>
          </p:cNvCxnSpPr>
          <p:nvPr/>
        </p:nvCxnSpPr>
        <p:spPr>
          <a:xfrm flipH="1">
            <a:off x="2861310" y="1720850"/>
            <a:ext cx="908685" cy="0"/>
          </a:xfrm>
          <a:prstGeom prst="straightConnector1">
            <a:avLst/>
          </a:prstGeom>
          <a:ln>
            <a:tailEnd type="arrow" w="med" len="med"/>
          </a:ln>
        </p:spPr>
        <p:style>
          <a:lnRef idx="1">
            <a:schemeClr val="accent4"/>
          </a:lnRef>
          <a:fillRef idx="0">
            <a:schemeClr val="accent4"/>
          </a:fillRef>
          <a:effectRef idx="0">
            <a:schemeClr val="accent4"/>
          </a:effectRef>
          <a:fontRef idx="minor">
            <a:schemeClr val="tx1"/>
          </a:fontRef>
        </p:style>
      </p:cxnSp>
      <p:cxnSp>
        <p:nvCxnSpPr>
          <p:cNvPr id="50" name="Straight Arrow Connector 49"/>
          <p:cNvCxnSpPr/>
          <p:nvPr/>
        </p:nvCxnSpPr>
        <p:spPr>
          <a:xfrm>
            <a:off x="3716020" y="2989580"/>
            <a:ext cx="0" cy="609600"/>
          </a:xfrm>
          <a:prstGeom prst="straightConnector1">
            <a:avLst/>
          </a:prstGeom>
          <a:ln>
            <a:tailEnd type="arrow" w="med" len="med"/>
          </a:ln>
        </p:spPr>
        <p:style>
          <a:lnRef idx="1">
            <a:schemeClr val="accent4"/>
          </a:lnRef>
          <a:fillRef idx="0">
            <a:schemeClr val="accent4"/>
          </a:fillRef>
          <a:effectRef idx="0">
            <a:schemeClr val="accent4"/>
          </a:effectRef>
          <a:fontRef idx="minor">
            <a:schemeClr val="tx1"/>
          </a:fontRef>
        </p:style>
      </p:cxnSp>
      <p:cxnSp>
        <p:nvCxnSpPr>
          <p:cNvPr id="51" name="Straight Arrow Connector 50"/>
          <p:cNvCxnSpPr/>
          <p:nvPr/>
        </p:nvCxnSpPr>
        <p:spPr>
          <a:xfrm>
            <a:off x="-113665" y="4340860"/>
            <a:ext cx="0" cy="589280"/>
          </a:xfrm>
          <a:prstGeom prst="straightConnector1">
            <a:avLst/>
          </a:prstGeom>
          <a:ln>
            <a:tailEnd type="arrow" w="med" len="med"/>
          </a:ln>
        </p:spPr>
        <p:style>
          <a:lnRef idx="2">
            <a:schemeClr val="accent4"/>
          </a:lnRef>
          <a:fillRef idx="0">
            <a:schemeClr val="accent4"/>
          </a:fillRef>
          <a:effectRef idx="1">
            <a:schemeClr val="accent4"/>
          </a:effectRef>
          <a:fontRef idx="minor">
            <a:schemeClr val="tx1"/>
          </a:fontRef>
        </p:style>
      </p:cxnSp>
      <p:cxnSp>
        <p:nvCxnSpPr>
          <p:cNvPr id="52" name="Straight Arrow Connector 51"/>
          <p:cNvCxnSpPr/>
          <p:nvPr/>
        </p:nvCxnSpPr>
        <p:spPr>
          <a:xfrm>
            <a:off x="1308100" y="5519420"/>
            <a:ext cx="934720" cy="0"/>
          </a:xfrm>
          <a:prstGeom prst="straightConnector1">
            <a:avLst/>
          </a:prstGeom>
          <a:ln>
            <a:tailEnd type="arrow" w="med" len="med"/>
          </a:ln>
        </p:spPr>
        <p:style>
          <a:lnRef idx="2">
            <a:schemeClr val="accent4"/>
          </a:lnRef>
          <a:fillRef idx="0">
            <a:schemeClr val="accent4"/>
          </a:fillRef>
          <a:effectRef idx="1">
            <a:schemeClr val="accent4"/>
          </a:effectRef>
          <a:fontRef idx="minor">
            <a:schemeClr val="tx1"/>
          </a:fontRef>
        </p:style>
      </p:cxnSp>
      <p:cxnSp>
        <p:nvCxnSpPr>
          <p:cNvPr id="53" name="Straight Arrow Connector 52"/>
          <p:cNvCxnSpPr/>
          <p:nvPr/>
        </p:nvCxnSpPr>
        <p:spPr>
          <a:xfrm>
            <a:off x="4610100" y="5224780"/>
            <a:ext cx="863600" cy="0"/>
          </a:xfrm>
          <a:prstGeom prst="straightConnector1">
            <a:avLst/>
          </a:prstGeom>
          <a:ln>
            <a:tailEnd type="arrow" w="med" len="med"/>
          </a:ln>
        </p:spPr>
        <p:style>
          <a:lnRef idx="2">
            <a:schemeClr val="accent4"/>
          </a:lnRef>
          <a:fillRef idx="0">
            <a:schemeClr val="accent4"/>
          </a:fillRef>
          <a:effectRef idx="1">
            <a:schemeClr val="accent4"/>
          </a:effectRef>
          <a:fontRef idx="minor">
            <a:schemeClr val="tx1"/>
          </a:fontRef>
        </p:style>
      </p:cxnSp>
      <p:cxnSp>
        <p:nvCxnSpPr>
          <p:cNvPr id="54" name="Straight Arrow Connector 53"/>
          <p:cNvCxnSpPr/>
          <p:nvPr/>
        </p:nvCxnSpPr>
        <p:spPr>
          <a:xfrm flipV="1">
            <a:off x="7586980" y="4127500"/>
            <a:ext cx="0" cy="843280"/>
          </a:xfrm>
          <a:prstGeom prst="straightConnector1">
            <a:avLst/>
          </a:prstGeom>
          <a:ln>
            <a:tailEnd type="arrow" w="med" len="med"/>
          </a:ln>
        </p:spPr>
        <p:style>
          <a:lnRef idx="2">
            <a:schemeClr val="accent4"/>
          </a:lnRef>
          <a:fillRef idx="0">
            <a:schemeClr val="accent4"/>
          </a:fillRef>
          <a:effectRef idx="1">
            <a:schemeClr val="accent4"/>
          </a:effectRef>
          <a:fontRef idx="minor">
            <a:schemeClr val="tx1"/>
          </a:fontRef>
        </p:style>
      </p:cxnSp>
      <p:cxnSp>
        <p:nvCxnSpPr>
          <p:cNvPr id="56" name="Straight Arrow Connector 55"/>
          <p:cNvCxnSpPr/>
          <p:nvPr/>
        </p:nvCxnSpPr>
        <p:spPr>
          <a:xfrm>
            <a:off x="1501140" y="1912620"/>
            <a:ext cx="0" cy="396240"/>
          </a:xfrm>
          <a:prstGeom prst="straightConnector1">
            <a:avLst/>
          </a:prstGeom>
          <a:ln>
            <a:tailEnd type="arrow" w="med" len="med"/>
          </a:ln>
        </p:spPr>
        <p:style>
          <a:lnRef idx="1">
            <a:schemeClr val="accent4"/>
          </a:lnRef>
          <a:fillRef idx="0">
            <a:schemeClr val="accent4"/>
          </a:fillRef>
          <a:effectRef idx="0">
            <a:schemeClr val="accent4"/>
          </a:effectRef>
          <a:fontRef idx="minor">
            <a:schemeClr val="tx1"/>
          </a:fontRef>
        </p:style>
      </p:cxnSp>
      <p:cxnSp>
        <p:nvCxnSpPr>
          <p:cNvPr id="57" name="Straight Connector 56"/>
          <p:cNvCxnSpPr/>
          <p:nvPr/>
        </p:nvCxnSpPr>
        <p:spPr>
          <a:xfrm>
            <a:off x="3756660" y="4218940"/>
            <a:ext cx="0" cy="355600"/>
          </a:xfrm>
          <a:prstGeom prst="line">
            <a:avLst/>
          </a:prstGeom>
        </p:spPr>
        <p:style>
          <a:lnRef idx="2">
            <a:schemeClr val="accent4"/>
          </a:lnRef>
          <a:fillRef idx="0">
            <a:schemeClr val="accent4"/>
          </a:fillRef>
          <a:effectRef idx="1">
            <a:schemeClr val="accent4"/>
          </a:effectRef>
          <a:fontRef idx="minor">
            <a:schemeClr val="tx1"/>
          </a:fontRef>
        </p:style>
      </p:cxnSp>
      <p:cxnSp>
        <p:nvCxnSpPr>
          <p:cNvPr id="58" name="Straight Connector 57"/>
          <p:cNvCxnSpPr/>
          <p:nvPr/>
        </p:nvCxnSpPr>
        <p:spPr>
          <a:xfrm flipH="1">
            <a:off x="-123825" y="4564380"/>
            <a:ext cx="3870325" cy="0"/>
          </a:xfrm>
          <a:prstGeom prst="line">
            <a:avLst/>
          </a:prstGeom>
        </p:spPr>
        <p:style>
          <a:lnRef idx="2">
            <a:schemeClr val="accent4"/>
          </a:lnRef>
          <a:fillRef idx="0">
            <a:schemeClr val="accent4"/>
          </a:fillRef>
          <a:effectRef idx="1">
            <a:schemeClr val="accent4"/>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0" y="0"/>
            <a:ext cx="12192000" cy="6858000"/>
            <a:chOff x="58057" y="0"/>
            <a:chExt cx="12192000" cy="6858000"/>
          </a:xfrm>
        </p:grpSpPr>
        <p:pic>
          <p:nvPicPr>
            <p:cNvPr id="3" name="图片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58057" y="0"/>
              <a:ext cx="12192000" cy="6858000"/>
            </a:xfrm>
            <a:prstGeom prst="rect">
              <a:avLst/>
            </a:prstGeom>
          </p:spPr>
        </p:pic>
        <p:pic>
          <p:nvPicPr>
            <p:cNvPr id="6"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057" y="1"/>
              <a:ext cx="12192000" cy="6857999"/>
            </a:xfrm>
            <a:prstGeom prst="rect">
              <a:avLst/>
            </a:prstGeom>
          </p:spPr>
        </p:pic>
      </p:grpSp>
      <p:pic>
        <p:nvPicPr>
          <p:cNvPr id="8" name="图片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
            <a:ext cx="12192000" cy="6857998"/>
          </a:xfrm>
          <a:prstGeom prst="rect">
            <a:avLst/>
          </a:prstGeom>
        </p:spPr>
      </p:pic>
      <p:pic>
        <p:nvPicPr>
          <p:cNvPr id="7" name="图片 6"/>
          <p:cNvPicPr>
            <a:picLocks noChangeAspect="1"/>
          </p:cNvPicPr>
          <p:nvPr/>
        </p:nvPicPr>
        <p:blipFill rotWithShape="1">
          <a:blip r:embed="rId4">
            <a:extLst>
              <a:ext uri="{28A0092B-C50C-407E-A947-70E740481C1C}">
                <a14:useLocalDpi xmlns:a14="http://schemas.microsoft.com/office/drawing/2010/main" val="0"/>
              </a:ext>
            </a:extLst>
          </a:blip>
          <a:srcRect l="6253" r="88063"/>
          <a:stretch>
            <a:fillRect/>
          </a:stretch>
        </p:blipFill>
        <p:spPr>
          <a:xfrm rot="10800000" flipH="1">
            <a:off x="211365" y="560846"/>
            <a:ext cx="988786" cy="5736306"/>
          </a:xfrm>
          <a:prstGeom prst="rect">
            <a:avLst/>
          </a:prstGeom>
        </p:spPr>
      </p:pic>
      <p:pic>
        <p:nvPicPr>
          <p:cNvPr id="10" name="图片 9"/>
          <p:cNvPicPr>
            <a:picLocks noChangeAspect="1"/>
          </p:cNvPicPr>
          <p:nvPr/>
        </p:nvPicPr>
        <p:blipFill rotWithShape="1">
          <a:blip r:embed="rId4">
            <a:extLst>
              <a:ext uri="{28A0092B-C50C-407E-A947-70E740481C1C}">
                <a14:useLocalDpi xmlns:a14="http://schemas.microsoft.com/office/drawing/2010/main" val="0"/>
              </a:ext>
            </a:extLst>
          </a:blip>
          <a:srcRect l="6253" r="88063"/>
          <a:stretch>
            <a:fillRect/>
          </a:stretch>
        </p:blipFill>
        <p:spPr>
          <a:xfrm rot="10800000">
            <a:off x="10991850" y="560846"/>
            <a:ext cx="988786" cy="5736306"/>
          </a:xfrm>
          <a:prstGeom prst="rect">
            <a:avLst/>
          </a:prstGeom>
        </p:spPr>
      </p:pic>
      <p:pic>
        <p:nvPicPr>
          <p:cNvPr id="4" name="图片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52437" y="2206267"/>
            <a:ext cx="3304295" cy="3140568"/>
          </a:xfrm>
          <a:prstGeom prst="rect">
            <a:avLst/>
          </a:prstGeom>
        </p:spPr>
      </p:pic>
      <p:grpSp>
        <p:nvGrpSpPr>
          <p:cNvPr id="14" name="组合 13"/>
          <p:cNvGrpSpPr/>
          <p:nvPr/>
        </p:nvGrpSpPr>
        <p:grpSpPr>
          <a:xfrm>
            <a:off x="6026683" y="1674566"/>
            <a:ext cx="4095216" cy="3924300"/>
            <a:chOff x="6026684" y="1727200"/>
            <a:chExt cx="4095216" cy="3924300"/>
          </a:xfrm>
        </p:grpSpPr>
        <p:sp>
          <p:nvSpPr>
            <p:cNvPr id="12" name="Shape 570"/>
            <p:cNvSpPr/>
            <p:nvPr/>
          </p:nvSpPr>
          <p:spPr>
            <a:xfrm>
              <a:off x="6279269" y="3171043"/>
              <a:ext cx="3698876" cy="2306955"/>
            </a:xfrm>
            <a:prstGeom prst="rect">
              <a:avLst/>
            </a:prstGeom>
            <a:ln w="12700">
              <a:miter lim="400000"/>
            </a:ln>
          </p:spPr>
          <p:txBody>
            <a:bodyPr vert="horz" wrap="square" lIns="45719" rIns="45719" anchor="ctr">
              <a:spAutoFit/>
            </a:bodyPr>
            <a:lstStyle/>
            <a:p>
              <a:pPr>
                <a:lnSpc>
                  <a:spcPct val="150000"/>
                </a:lnSpc>
              </a:pPr>
              <a:r>
                <a:rPr lang="zh-CN" altLang="en-US" sz="1200" dirty="0">
                  <a:solidFill>
                    <a:schemeClr val="bg1"/>
                  </a:solidFill>
                  <a:latin typeface="Arial" panose="020B0604020202020204" pitchFamily="34" charset="0"/>
                  <a:ea typeface="Arial" panose="020B0604020202020204" pitchFamily="34" charset="0"/>
                  <a:sym typeface="+mn-ea"/>
                </a:rPr>
                <a:t>Please add specific content here Please add specific content herePlease add specific content here Please add specific content here</a:t>
              </a:r>
              <a:endParaRPr lang="zh-CN" altLang="en-US" sz="1200" dirty="0">
                <a:solidFill>
                  <a:schemeClr val="bg1"/>
                </a:solidFill>
                <a:latin typeface="Arial" panose="020B0604020202020204" pitchFamily="34" charset="0"/>
                <a:ea typeface="Arial" panose="020B0604020202020204" pitchFamily="34" charset="0"/>
                <a:cs typeface="Arial" panose="020B0604020202020204" pitchFamily="34" charset="0"/>
              </a:endParaRPr>
            </a:p>
            <a:p>
              <a:pPr>
                <a:lnSpc>
                  <a:spcPct val="150000"/>
                </a:lnSpc>
              </a:pPr>
              <a:r>
                <a:rPr lang="zh-CN" altLang="en-US" sz="1200" dirty="0">
                  <a:solidFill>
                    <a:schemeClr val="bg1"/>
                  </a:solidFill>
                  <a:latin typeface="Arial" panose="020B0604020202020204" pitchFamily="34" charset="0"/>
                  <a:ea typeface="Arial" panose="020B0604020202020204" pitchFamily="34" charset="0"/>
                  <a:sym typeface="+mn-ea"/>
                </a:rPr>
                <a:t>Please add specific content here Please add specific content here</a:t>
              </a:r>
              <a:endParaRPr lang="zh-CN" altLang="en-US" sz="1200" dirty="0">
                <a:solidFill>
                  <a:schemeClr val="bg1"/>
                </a:solidFill>
                <a:latin typeface="Arial" panose="020B0604020202020204" pitchFamily="34" charset="0"/>
                <a:ea typeface="Arial" panose="020B0604020202020204" pitchFamily="34" charset="0"/>
                <a:cs typeface="Arial" panose="020B0604020202020204" pitchFamily="34" charset="0"/>
              </a:endParaRPr>
            </a:p>
            <a:p>
              <a:pPr>
                <a:lnSpc>
                  <a:spcPct val="150000"/>
                </a:lnSpc>
              </a:pPr>
              <a:r>
                <a:rPr lang="zh-CN" altLang="en-US" sz="1200" dirty="0">
                  <a:solidFill>
                    <a:schemeClr val="bg1"/>
                  </a:solidFill>
                  <a:latin typeface="Arial" panose="020B0604020202020204" pitchFamily="34" charset="0"/>
                  <a:ea typeface="Arial" panose="020B0604020202020204" pitchFamily="34" charset="0"/>
                  <a:sym typeface="+mn-ea"/>
                </a:rPr>
                <a:t>Please add specific content here Please add specific content here</a:t>
              </a:r>
              <a:endParaRPr lang="zh-CN" altLang="en-US" sz="1200" dirty="0">
                <a:solidFill>
                  <a:schemeClr val="bg1"/>
                </a:solidFill>
                <a:latin typeface="Arial" panose="020B0604020202020204" pitchFamily="34" charset="0"/>
                <a:ea typeface="Arial" panose="020B0604020202020204" pitchFamily="34" charset="0"/>
                <a:cs typeface="Arial" panose="020B0604020202020204" pitchFamily="34" charset="0"/>
              </a:endParaRPr>
            </a:p>
            <a:p>
              <a:pPr>
                <a:lnSpc>
                  <a:spcPct val="150000"/>
                </a:lnSpc>
              </a:pPr>
              <a:r>
                <a:rPr lang="zh-CN" altLang="en-US" sz="1200" dirty="0">
                  <a:solidFill>
                    <a:schemeClr val="bg1"/>
                  </a:solidFill>
                  <a:latin typeface="Arial" panose="020B0604020202020204" pitchFamily="34" charset="0"/>
                  <a:ea typeface="Arial" panose="020B0604020202020204" pitchFamily="34" charset="0"/>
                  <a:sym typeface="+mn-ea"/>
                </a:rPr>
                <a:t>Please add specific content here </a:t>
              </a:r>
              <a:endParaRPr lang="zh-CN" altLang="en-US" sz="1200" dirty="0">
                <a:solidFill>
                  <a:schemeClr val="bg1"/>
                </a:solidFill>
                <a:latin typeface="Arial" panose="020B0604020202020204" pitchFamily="34" charset="0"/>
                <a:ea typeface="Arial" panose="020B0604020202020204" pitchFamily="34" charset="0"/>
                <a:cs typeface="Arial" panose="020B0604020202020204" pitchFamily="34" charset="0"/>
              </a:endParaRPr>
            </a:p>
          </p:txBody>
        </p:sp>
        <p:sp>
          <p:nvSpPr>
            <p:cNvPr id="9" name="矩形 8"/>
            <p:cNvSpPr/>
            <p:nvPr/>
          </p:nvSpPr>
          <p:spPr>
            <a:xfrm>
              <a:off x="6279269" y="2042504"/>
              <a:ext cx="3161860" cy="1014730"/>
            </a:xfrm>
            <a:prstGeom prst="rect">
              <a:avLst/>
            </a:prstGeom>
            <a:noFill/>
          </p:spPr>
          <p:txBody>
            <a:bodyPr wrap="square" rtlCol="0">
              <a:spAutoFit/>
            </a:bodyPr>
            <a:lstStyle/>
            <a:p>
              <a:pPr>
                <a:lnSpc>
                  <a:spcPct val="150000"/>
                </a:lnSpc>
              </a:pPr>
              <a:r>
                <a:rPr lang="zh-CN" altLang="en-US" sz="2000" b="1" dirty="0">
                  <a:blipFill>
                    <a:blip r:embed="rId6"/>
                    <a:stretch>
                      <a:fillRect/>
                    </a:stretch>
                  </a:blipFill>
                  <a:latin typeface="Arial" panose="020B0604020202020204" pitchFamily="34" charset="0"/>
                  <a:ea typeface="Arial" panose="020B0604020202020204" pitchFamily="34" charset="0"/>
                </a:rPr>
                <a:t>GOOD LUCK IN THE </a:t>
              </a:r>
              <a:r>
                <a:rPr lang="en-US" altLang="zh-CN" sz="2000" b="1" dirty="0">
                  <a:blipFill>
                    <a:blip r:embed="rId6"/>
                    <a:stretch>
                      <a:fillRect/>
                    </a:stretch>
                  </a:blipFill>
                  <a:latin typeface="Arial" panose="020B0604020202020204" pitchFamily="34" charset="0"/>
                  <a:ea typeface="Arial" panose="020B0604020202020204" pitchFamily="34" charset="0"/>
                </a:rPr>
                <a:t>NEW</a:t>
              </a:r>
              <a:r>
                <a:rPr lang="zh-CN" altLang="en-US" sz="2000" b="1" dirty="0">
                  <a:blipFill>
                    <a:blip r:embed="rId6"/>
                    <a:stretch>
                      <a:fillRect/>
                    </a:stretch>
                  </a:blipFill>
                  <a:latin typeface="Arial" panose="020B0604020202020204" pitchFamily="34" charset="0"/>
                  <a:ea typeface="Arial" panose="020B0604020202020204" pitchFamily="34" charset="0"/>
                </a:rPr>
                <a:t>　YEAR</a:t>
              </a:r>
              <a:endParaRPr lang="zh-CN" altLang="en-US" sz="2000" b="1" dirty="0">
                <a:blipFill>
                  <a:blip r:embed="rId6"/>
                  <a:stretch>
                    <a:fillRect/>
                  </a:stretch>
                </a:blipFill>
                <a:latin typeface="Arial" panose="020B0604020202020204" pitchFamily="34" charset="0"/>
                <a:ea typeface="Arial" panose="020B0604020202020204" pitchFamily="34" charset="0"/>
              </a:endParaRPr>
            </a:p>
          </p:txBody>
        </p:sp>
        <p:sp>
          <p:nvSpPr>
            <p:cNvPr id="13" name="矩形: 圆角 12"/>
            <p:cNvSpPr/>
            <p:nvPr/>
          </p:nvSpPr>
          <p:spPr>
            <a:xfrm>
              <a:off x="6026684" y="1727200"/>
              <a:ext cx="4095216" cy="3924300"/>
            </a:xfrm>
            <a:prstGeom prst="roundRect">
              <a:avLst>
                <a:gd name="adj" fmla="val 5866"/>
              </a:avLst>
            </a:prstGeom>
            <a:noFill/>
            <a:ln>
              <a:solidFill>
                <a:srgbClr val="F8F19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0" y="0"/>
            <a:ext cx="12192000" cy="6858000"/>
            <a:chOff x="58057" y="0"/>
            <a:chExt cx="12192000" cy="6858000"/>
          </a:xfrm>
        </p:grpSpPr>
        <p:pic>
          <p:nvPicPr>
            <p:cNvPr id="3" name="图片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58057" y="0"/>
              <a:ext cx="12192000" cy="6858000"/>
            </a:xfrm>
            <a:prstGeom prst="rect">
              <a:avLst/>
            </a:prstGeom>
          </p:spPr>
        </p:pic>
        <p:pic>
          <p:nvPicPr>
            <p:cNvPr id="6"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057" y="1"/>
              <a:ext cx="12192000" cy="6857999"/>
            </a:xfrm>
            <a:prstGeom prst="rect">
              <a:avLst/>
            </a:prstGeom>
          </p:spPr>
        </p:pic>
      </p:grpSp>
      <p:pic>
        <p:nvPicPr>
          <p:cNvPr id="8" name="图片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
            <a:ext cx="12192000" cy="6857998"/>
          </a:xfrm>
          <a:prstGeom prst="rect">
            <a:avLst/>
          </a:prstGeom>
        </p:spPr>
      </p:pic>
      <p:pic>
        <p:nvPicPr>
          <p:cNvPr id="7" name="图片 6"/>
          <p:cNvPicPr>
            <a:picLocks noChangeAspect="1"/>
          </p:cNvPicPr>
          <p:nvPr/>
        </p:nvPicPr>
        <p:blipFill rotWithShape="1">
          <a:blip r:embed="rId4">
            <a:extLst>
              <a:ext uri="{28A0092B-C50C-407E-A947-70E740481C1C}">
                <a14:useLocalDpi xmlns:a14="http://schemas.microsoft.com/office/drawing/2010/main" val="0"/>
              </a:ext>
            </a:extLst>
          </a:blip>
          <a:srcRect l="6253" r="88063"/>
          <a:stretch>
            <a:fillRect/>
          </a:stretch>
        </p:blipFill>
        <p:spPr>
          <a:xfrm rot="10800000" flipH="1">
            <a:off x="211365" y="560846"/>
            <a:ext cx="988786" cy="5736306"/>
          </a:xfrm>
          <a:prstGeom prst="rect">
            <a:avLst/>
          </a:prstGeom>
        </p:spPr>
      </p:pic>
      <p:pic>
        <p:nvPicPr>
          <p:cNvPr id="10" name="图片 9"/>
          <p:cNvPicPr>
            <a:picLocks noChangeAspect="1"/>
          </p:cNvPicPr>
          <p:nvPr/>
        </p:nvPicPr>
        <p:blipFill rotWithShape="1">
          <a:blip r:embed="rId4">
            <a:extLst>
              <a:ext uri="{28A0092B-C50C-407E-A947-70E740481C1C}">
                <a14:useLocalDpi xmlns:a14="http://schemas.microsoft.com/office/drawing/2010/main" val="0"/>
              </a:ext>
            </a:extLst>
          </a:blip>
          <a:srcRect l="6253" r="88063"/>
          <a:stretch>
            <a:fillRect/>
          </a:stretch>
        </p:blipFill>
        <p:spPr>
          <a:xfrm rot="10800000">
            <a:off x="10991850" y="560846"/>
            <a:ext cx="988786" cy="5736306"/>
          </a:xfrm>
          <a:prstGeom prst="rect">
            <a:avLst/>
          </a:prstGeom>
        </p:spPr>
      </p:pic>
      <p:grpSp>
        <p:nvGrpSpPr>
          <p:cNvPr id="29" name="组合 28"/>
          <p:cNvGrpSpPr/>
          <p:nvPr/>
        </p:nvGrpSpPr>
        <p:grpSpPr>
          <a:xfrm>
            <a:off x="1847850" y="1464347"/>
            <a:ext cx="8496300" cy="4033177"/>
            <a:chOff x="1847850" y="1464347"/>
            <a:chExt cx="8496300" cy="4033177"/>
          </a:xfrm>
        </p:grpSpPr>
        <p:grpSp>
          <p:nvGrpSpPr>
            <p:cNvPr id="19" name="组合 18"/>
            <p:cNvGrpSpPr/>
            <p:nvPr/>
          </p:nvGrpSpPr>
          <p:grpSpPr>
            <a:xfrm>
              <a:off x="1847850" y="1464347"/>
              <a:ext cx="8496300" cy="1754434"/>
              <a:chOff x="1841500" y="1674566"/>
              <a:chExt cx="8496300" cy="1754434"/>
            </a:xfrm>
          </p:grpSpPr>
          <p:sp>
            <p:nvSpPr>
              <p:cNvPr id="15" name="Shape 570"/>
              <p:cNvSpPr/>
              <p:nvPr/>
            </p:nvSpPr>
            <p:spPr>
              <a:xfrm>
                <a:off x="5562600" y="1814404"/>
                <a:ext cx="4553832" cy="1476375"/>
              </a:xfrm>
              <a:prstGeom prst="rect">
                <a:avLst/>
              </a:prstGeom>
              <a:ln w="12700">
                <a:miter lim="400000"/>
              </a:ln>
            </p:spPr>
            <p:txBody>
              <a:bodyPr vert="horz" wrap="square" lIns="45719" rIns="45719" anchor="ctr">
                <a:spAutoFit/>
              </a:bodyPr>
              <a:lstStyle/>
              <a:p>
                <a:pPr>
                  <a:lnSpc>
                    <a:spcPct val="150000"/>
                  </a:lnSpc>
                </a:pPr>
                <a:r>
                  <a:rPr lang="zh-CN" altLang="en-US" sz="1200" dirty="0">
                    <a:solidFill>
                      <a:schemeClr val="bg1"/>
                    </a:solidFill>
                    <a:latin typeface="Arial" panose="020B0604020202020204" pitchFamily="34" charset="0"/>
                    <a:ea typeface="Arial" panose="020B0604020202020204" pitchFamily="34" charset="0"/>
                    <a:sym typeface="+mn-ea"/>
                  </a:rPr>
                  <a:t>Please add specific content here Please add specific content herePlease add specific content here Please add specific content herePlease add specific content here Please add specific content herePlease add specific content here Please add specific content herePlease add specific content here </a:t>
                </a:r>
                <a:endParaRPr lang="zh-CN" altLang="en-US" sz="1200" dirty="0">
                  <a:solidFill>
                    <a:schemeClr val="bg1"/>
                  </a:solidFill>
                  <a:latin typeface="Arial" panose="020B0604020202020204" pitchFamily="34" charset="0"/>
                  <a:ea typeface="Arial" panose="020B0604020202020204" pitchFamily="34" charset="0"/>
                  <a:cs typeface="Arial" panose="020B0604020202020204" pitchFamily="34" charset="0"/>
                </a:endParaRPr>
              </a:p>
            </p:txBody>
          </p:sp>
          <p:sp>
            <p:nvSpPr>
              <p:cNvPr id="16" name="矩形: 圆角 15"/>
              <p:cNvSpPr/>
              <p:nvPr/>
            </p:nvSpPr>
            <p:spPr>
              <a:xfrm>
                <a:off x="1841500" y="1674566"/>
                <a:ext cx="8496300" cy="1754434"/>
              </a:xfrm>
              <a:prstGeom prst="roundRect">
                <a:avLst>
                  <a:gd name="adj" fmla="val 5866"/>
                </a:avLst>
              </a:prstGeom>
              <a:noFill/>
              <a:ln>
                <a:solidFill>
                  <a:srgbClr val="F8F19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18" name="直接连接符 17"/>
              <p:cNvCxnSpPr/>
              <p:nvPr/>
            </p:nvCxnSpPr>
            <p:spPr>
              <a:xfrm flipH="1">
                <a:off x="5143500" y="1968500"/>
                <a:ext cx="190500" cy="1268945"/>
              </a:xfrm>
              <a:prstGeom prst="line">
                <a:avLst/>
              </a:prstGeom>
              <a:ln>
                <a:solidFill>
                  <a:srgbClr val="F8F192"/>
                </a:solidFill>
              </a:ln>
            </p:spPr>
            <p:style>
              <a:lnRef idx="1">
                <a:schemeClr val="accent1"/>
              </a:lnRef>
              <a:fillRef idx="0">
                <a:schemeClr val="accent1"/>
              </a:fillRef>
              <a:effectRef idx="0">
                <a:schemeClr val="accent1"/>
              </a:effectRef>
              <a:fontRef idx="minor">
                <a:schemeClr val="tx1"/>
              </a:fontRef>
            </p:style>
          </p:cxnSp>
        </p:grpSp>
        <p:grpSp>
          <p:nvGrpSpPr>
            <p:cNvPr id="21" name="组合 20"/>
            <p:cNvGrpSpPr/>
            <p:nvPr/>
          </p:nvGrpSpPr>
          <p:grpSpPr>
            <a:xfrm>
              <a:off x="1847850" y="3743090"/>
              <a:ext cx="8496300" cy="1754434"/>
              <a:chOff x="1841500" y="1674566"/>
              <a:chExt cx="8496300" cy="1754434"/>
            </a:xfrm>
          </p:grpSpPr>
          <p:sp>
            <p:nvSpPr>
              <p:cNvPr id="26" name="Shape 570"/>
              <p:cNvSpPr/>
              <p:nvPr/>
            </p:nvSpPr>
            <p:spPr>
              <a:xfrm>
                <a:off x="5562600" y="1871584"/>
                <a:ext cx="4553832" cy="1362013"/>
              </a:xfrm>
              <a:prstGeom prst="rect">
                <a:avLst/>
              </a:prstGeom>
              <a:ln w="12700">
                <a:miter lim="400000"/>
              </a:ln>
            </p:spPr>
            <p:txBody>
              <a:bodyPr vert="horz" wrap="square" lIns="45719" rIns="45719" anchor="ctr">
                <a:spAutoFit/>
              </a:bodyPr>
              <a:lstStyle/>
              <a:p>
                <a:pPr>
                  <a:lnSpc>
                    <a:spcPct val="150000"/>
                  </a:lnSpc>
                </a:pPr>
                <a:r>
                  <a:rPr lang="zh-CN" altLang="en-US" sz="1200" dirty="0">
                    <a:solidFill>
                      <a:schemeClr val="bg1"/>
                    </a:solidFill>
                    <a:latin typeface="Arial" panose="020B0604020202020204" pitchFamily="34" charset="0"/>
                    <a:ea typeface="Arial" panose="020B0604020202020204" pitchFamily="34" charset="0"/>
                    <a:sym typeface="+mn-ea"/>
                  </a:rPr>
                  <a:t>Please add specific content here Please add specific content herePlease add specific content here Please add specific content herePlease add specific content here Please add specific content herePlease add specific content here Please add specific content herePlease add specific content here </a:t>
                </a:r>
                <a:endParaRPr lang="zh-CN" altLang="en-US" sz="1200" dirty="0">
                  <a:solidFill>
                    <a:schemeClr val="bg1"/>
                  </a:solidFill>
                  <a:latin typeface="Arial" panose="020B0604020202020204" pitchFamily="34" charset="0"/>
                  <a:ea typeface="Arial" panose="020B0604020202020204" pitchFamily="34" charset="0"/>
                  <a:cs typeface="Arial" panose="020B0604020202020204" pitchFamily="34" charset="0"/>
                </a:endParaRPr>
              </a:p>
            </p:txBody>
          </p:sp>
          <p:sp>
            <p:nvSpPr>
              <p:cNvPr id="23" name="矩形: 圆角 22"/>
              <p:cNvSpPr/>
              <p:nvPr/>
            </p:nvSpPr>
            <p:spPr>
              <a:xfrm>
                <a:off x="1841500" y="1674566"/>
                <a:ext cx="8496300" cy="1754434"/>
              </a:xfrm>
              <a:prstGeom prst="roundRect">
                <a:avLst>
                  <a:gd name="adj" fmla="val 5866"/>
                </a:avLst>
              </a:prstGeom>
              <a:noFill/>
              <a:ln>
                <a:solidFill>
                  <a:srgbClr val="F8F19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24" name="直接连接符 23"/>
              <p:cNvCxnSpPr/>
              <p:nvPr/>
            </p:nvCxnSpPr>
            <p:spPr>
              <a:xfrm flipH="1">
                <a:off x="5143500" y="1968500"/>
                <a:ext cx="190500" cy="1268945"/>
              </a:xfrm>
              <a:prstGeom prst="line">
                <a:avLst/>
              </a:prstGeom>
              <a:ln>
                <a:solidFill>
                  <a:srgbClr val="F8F192"/>
                </a:solidFill>
              </a:ln>
            </p:spPr>
            <p:style>
              <a:lnRef idx="1">
                <a:schemeClr val="accent1"/>
              </a:lnRef>
              <a:fillRef idx="0">
                <a:schemeClr val="accent1"/>
              </a:fillRef>
              <a:effectRef idx="0">
                <a:schemeClr val="accent1"/>
              </a:effectRef>
              <a:fontRef idx="minor">
                <a:schemeClr val="tx1"/>
              </a:fontRef>
            </p:style>
          </p:cxnSp>
        </p:grpSp>
      </p:grpSp>
      <p:sp>
        <p:nvSpPr>
          <p:cNvPr id="4" name="矩形 8"/>
          <p:cNvSpPr/>
          <p:nvPr/>
        </p:nvSpPr>
        <p:spPr>
          <a:xfrm>
            <a:off x="1987938" y="1833660"/>
            <a:ext cx="3161860" cy="1014730"/>
          </a:xfrm>
          <a:prstGeom prst="rect">
            <a:avLst/>
          </a:prstGeom>
          <a:noFill/>
        </p:spPr>
        <p:txBody>
          <a:bodyPr wrap="square" rtlCol="0">
            <a:spAutoFit/>
          </a:bodyPr>
          <a:p>
            <a:pPr>
              <a:lnSpc>
                <a:spcPct val="150000"/>
              </a:lnSpc>
            </a:pPr>
            <a:r>
              <a:rPr lang="zh-CN" altLang="en-US" sz="2000" b="1" dirty="0">
                <a:blipFill>
                  <a:blip r:embed="rId5"/>
                  <a:stretch>
                    <a:fillRect/>
                  </a:stretch>
                </a:blipFill>
                <a:latin typeface="Arial" panose="020B0604020202020204" pitchFamily="34" charset="0"/>
                <a:ea typeface="Arial" panose="020B0604020202020204" pitchFamily="34" charset="0"/>
              </a:rPr>
              <a:t>GOOD LUCK IN THE </a:t>
            </a:r>
            <a:r>
              <a:rPr lang="en-US" altLang="zh-CN" sz="2000" b="1" dirty="0">
                <a:blipFill>
                  <a:blip r:embed="rId5"/>
                  <a:stretch>
                    <a:fillRect/>
                  </a:stretch>
                </a:blipFill>
                <a:latin typeface="Arial" panose="020B0604020202020204" pitchFamily="34" charset="0"/>
                <a:ea typeface="Arial" panose="020B0604020202020204" pitchFamily="34" charset="0"/>
              </a:rPr>
              <a:t>NEW</a:t>
            </a:r>
            <a:r>
              <a:rPr lang="zh-CN" altLang="en-US" sz="2000" b="1" dirty="0">
                <a:blipFill>
                  <a:blip r:embed="rId5"/>
                  <a:stretch>
                    <a:fillRect/>
                  </a:stretch>
                </a:blipFill>
                <a:latin typeface="Arial" panose="020B0604020202020204" pitchFamily="34" charset="0"/>
                <a:ea typeface="Arial" panose="020B0604020202020204" pitchFamily="34" charset="0"/>
              </a:rPr>
              <a:t>　YEAR</a:t>
            </a:r>
            <a:endParaRPr lang="zh-CN" altLang="en-US" sz="2000" b="1" dirty="0">
              <a:blipFill>
                <a:blip r:embed="rId5"/>
                <a:stretch>
                  <a:fillRect/>
                </a:stretch>
              </a:blipFill>
              <a:latin typeface="Arial" panose="020B0604020202020204" pitchFamily="34" charset="0"/>
              <a:ea typeface="Arial" panose="020B0604020202020204" pitchFamily="34" charset="0"/>
            </a:endParaRPr>
          </a:p>
        </p:txBody>
      </p:sp>
      <p:sp>
        <p:nvSpPr>
          <p:cNvPr id="12" name="矩形 8"/>
          <p:cNvSpPr/>
          <p:nvPr/>
        </p:nvSpPr>
        <p:spPr>
          <a:xfrm>
            <a:off x="1914913" y="4164110"/>
            <a:ext cx="3161860" cy="1014730"/>
          </a:xfrm>
          <a:prstGeom prst="rect">
            <a:avLst/>
          </a:prstGeom>
          <a:noFill/>
        </p:spPr>
        <p:txBody>
          <a:bodyPr wrap="square" rtlCol="0">
            <a:spAutoFit/>
          </a:bodyPr>
          <a:lstStyle/>
          <a:p>
            <a:pPr>
              <a:lnSpc>
                <a:spcPct val="150000"/>
              </a:lnSpc>
            </a:pPr>
            <a:r>
              <a:rPr lang="zh-CN" altLang="en-US" sz="2000" b="1" dirty="0">
                <a:blipFill>
                  <a:blip r:embed="rId5"/>
                  <a:stretch>
                    <a:fillRect/>
                  </a:stretch>
                </a:blipFill>
                <a:latin typeface="Arial" panose="020B0604020202020204" pitchFamily="34" charset="0"/>
                <a:ea typeface="Arial" panose="020B0604020202020204" pitchFamily="34" charset="0"/>
              </a:rPr>
              <a:t>GOOD LUCK IN THE </a:t>
            </a:r>
            <a:r>
              <a:rPr lang="en-US" altLang="zh-CN" sz="2000" b="1" dirty="0">
                <a:blipFill>
                  <a:blip r:embed="rId5"/>
                  <a:stretch>
                    <a:fillRect/>
                  </a:stretch>
                </a:blipFill>
                <a:latin typeface="Arial" panose="020B0604020202020204" pitchFamily="34" charset="0"/>
                <a:ea typeface="Arial" panose="020B0604020202020204" pitchFamily="34" charset="0"/>
              </a:rPr>
              <a:t>NEW</a:t>
            </a:r>
            <a:r>
              <a:rPr lang="zh-CN" altLang="en-US" sz="2000" b="1" dirty="0">
                <a:blipFill>
                  <a:blip r:embed="rId5"/>
                  <a:stretch>
                    <a:fillRect/>
                  </a:stretch>
                </a:blipFill>
                <a:latin typeface="Arial" panose="020B0604020202020204" pitchFamily="34" charset="0"/>
                <a:ea typeface="Arial" panose="020B0604020202020204" pitchFamily="34" charset="0"/>
              </a:rPr>
              <a:t>　YEAR</a:t>
            </a:r>
            <a:endParaRPr lang="zh-CN" altLang="en-US" sz="2000" b="1" dirty="0">
              <a:blipFill>
                <a:blip r:embed="rId5"/>
                <a:stretch>
                  <a:fillRect/>
                </a:stretch>
              </a:blipFill>
              <a:latin typeface="Arial" panose="020B0604020202020204" pitchFamily="34" charset="0"/>
              <a:ea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0"/>
            <a:ext cx="12192000" cy="6858000"/>
            <a:chOff x="0" y="0"/>
            <a:chExt cx="12192000" cy="6858000"/>
          </a:xfrm>
        </p:grpSpPr>
        <p:pic>
          <p:nvPicPr>
            <p:cNvPr id="3" name="图片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999"/>
            </a:xfrm>
            <a:prstGeom prst="rect">
              <a:avLst/>
            </a:prstGeom>
          </p:spPr>
        </p:pic>
        <p:pic>
          <p:nvPicPr>
            <p:cNvPr id="17" name="图片 1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
              <a:ext cx="12192000" cy="6857998"/>
            </a:xfrm>
            <a:prstGeom prst="rect">
              <a:avLst/>
            </a:prstGeom>
          </p:spPr>
        </p:pic>
      </p:grpSp>
      <p:pic>
        <p:nvPicPr>
          <p:cNvPr id="38" name="图片 37"/>
          <p:cNvPicPr>
            <a:picLocks noChangeAspect="1"/>
          </p:cNvPicPr>
          <p:nvPr/>
        </p:nvPicPr>
        <p:blipFill rotWithShape="1">
          <a:blip r:embed="rId4">
            <a:extLst>
              <a:ext uri="{28A0092B-C50C-407E-A947-70E740481C1C}">
                <a14:useLocalDpi xmlns:a14="http://schemas.microsoft.com/office/drawing/2010/main" val="0"/>
              </a:ext>
            </a:extLst>
          </a:blip>
          <a:srcRect r="82939"/>
          <a:stretch>
            <a:fillRect/>
          </a:stretch>
        </p:blipFill>
        <p:spPr>
          <a:xfrm rot="10800000">
            <a:off x="10052366" y="1554318"/>
            <a:ext cx="1939857" cy="3749365"/>
          </a:xfrm>
          <a:prstGeom prst="rect">
            <a:avLst/>
          </a:prstGeom>
        </p:spPr>
      </p:pic>
      <p:pic>
        <p:nvPicPr>
          <p:cNvPr id="15" name="图片 14"/>
          <p:cNvPicPr>
            <a:picLocks noChangeAspect="1"/>
          </p:cNvPicPr>
          <p:nvPr/>
        </p:nvPicPr>
        <p:blipFill rotWithShape="1">
          <a:blip r:embed="rId4">
            <a:extLst>
              <a:ext uri="{28A0092B-C50C-407E-A947-70E740481C1C}">
                <a14:useLocalDpi xmlns:a14="http://schemas.microsoft.com/office/drawing/2010/main" val="0"/>
              </a:ext>
            </a:extLst>
          </a:blip>
          <a:srcRect r="82939"/>
          <a:stretch>
            <a:fillRect/>
          </a:stretch>
        </p:blipFill>
        <p:spPr>
          <a:xfrm rot="10800000" flipH="1">
            <a:off x="199778" y="1554318"/>
            <a:ext cx="1939857" cy="3749365"/>
          </a:xfrm>
          <a:prstGeom prst="rect">
            <a:avLst/>
          </a:prstGeom>
        </p:spPr>
      </p:pic>
      <p:sp>
        <p:nvSpPr>
          <p:cNvPr id="19" name="矩形 18"/>
          <p:cNvSpPr/>
          <p:nvPr/>
        </p:nvSpPr>
        <p:spPr>
          <a:xfrm>
            <a:off x="3394095" y="4294516"/>
            <a:ext cx="5403810" cy="438262"/>
          </a:xfrm>
          <a:prstGeom prst="rect">
            <a:avLst/>
          </a:prstGeom>
          <a:noFill/>
        </p:spPr>
        <p:txBody>
          <a:bodyPr wrap="square" rtlCol="0">
            <a:spAutoFit/>
          </a:bodyPr>
          <a:lstStyle/>
          <a:p>
            <a:pPr algn="ctr">
              <a:lnSpc>
                <a:spcPct val="150000"/>
              </a:lnSpc>
            </a:pPr>
            <a:r>
              <a:rPr lang="en-US" altLang="zh-CN" sz="800" dirty="0">
                <a:blipFill>
                  <a:blip r:embed="rId5"/>
                  <a:stretch>
                    <a:fillRect/>
                  </a:stretch>
                </a:blipFill>
                <a:latin typeface="Arial" panose="020B0604020202020204" pitchFamily="34" charset="0"/>
                <a:ea typeface="Arial" panose="020B0604020202020204" pitchFamily="34" charset="0"/>
              </a:rPr>
              <a:t>Minimalism insists on doing excellent works. Love the good people more templates, please go to Inaba's official website to search for minimalism.</a:t>
            </a:r>
            <a:endParaRPr lang="zh-CN" altLang="en-US" sz="800" dirty="0">
              <a:blipFill>
                <a:blip r:embed="rId5"/>
                <a:stretch>
                  <a:fillRect/>
                </a:stretch>
              </a:blipFill>
              <a:latin typeface="Arial" panose="020B0604020202020204" pitchFamily="34" charset="0"/>
              <a:ea typeface="Arial" panose="020B0604020202020204" pitchFamily="34" charset="0"/>
            </a:endParaRPr>
          </a:p>
        </p:txBody>
      </p:sp>
      <p:grpSp>
        <p:nvGrpSpPr>
          <p:cNvPr id="16" name="组合 15"/>
          <p:cNvGrpSpPr/>
          <p:nvPr/>
        </p:nvGrpSpPr>
        <p:grpSpPr>
          <a:xfrm>
            <a:off x="3718589" y="3945186"/>
            <a:ext cx="4754822" cy="243861"/>
            <a:chOff x="3721100" y="3945186"/>
            <a:chExt cx="4754822" cy="243861"/>
          </a:xfrm>
        </p:grpSpPr>
        <p:cxnSp>
          <p:nvCxnSpPr>
            <p:cNvPr id="26" name="直接连接符 25"/>
            <p:cNvCxnSpPr/>
            <p:nvPr/>
          </p:nvCxnSpPr>
          <p:spPr>
            <a:xfrm>
              <a:off x="3721100" y="4053444"/>
              <a:ext cx="1562100" cy="0"/>
            </a:xfrm>
            <a:prstGeom prst="line">
              <a:avLst/>
            </a:prstGeom>
            <a:ln>
              <a:solidFill>
                <a:srgbClr val="F8F192"/>
              </a:solidFill>
            </a:ln>
          </p:spPr>
          <p:style>
            <a:lnRef idx="1">
              <a:schemeClr val="accent1"/>
            </a:lnRef>
            <a:fillRef idx="0">
              <a:schemeClr val="accent1"/>
            </a:fillRef>
            <a:effectRef idx="0">
              <a:schemeClr val="accent1"/>
            </a:effectRef>
            <a:fontRef idx="minor">
              <a:schemeClr val="tx1"/>
            </a:fontRef>
          </p:style>
        </p:cxnSp>
        <p:pic>
          <p:nvPicPr>
            <p:cNvPr id="27" name="图片 26"/>
            <p:cNvPicPr>
              <a:picLocks noChangeAspect="1"/>
            </p:cNvPicPr>
            <p:nvPr/>
          </p:nvPicPr>
          <p:blipFill>
            <a:blip r:embed="rId6"/>
            <a:stretch>
              <a:fillRect/>
            </a:stretch>
          </p:blipFill>
          <p:spPr>
            <a:xfrm>
              <a:off x="5657050" y="3945186"/>
              <a:ext cx="877900" cy="243861"/>
            </a:xfrm>
            <a:prstGeom prst="rect">
              <a:avLst/>
            </a:prstGeom>
          </p:spPr>
        </p:pic>
        <p:cxnSp>
          <p:nvCxnSpPr>
            <p:cNvPr id="28" name="直接连接符 27"/>
            <p:cNvCxnSpPr/>
            <p:nvPr/>
          </p:nvCxnSpPr>
          <p:spPr>
            <a:xfrm>
              <a:off x="6913822" y="4053444"/>
              <a:ext cx="1562100" cy="0"/>
            </a:xfrm>
            <a:prstGeom prst="line">
              <a:avLst/>
            </a:prstGeom>
            <a:ln>
              <a:solidFill>
                <a:srgbClr val="F8F192"/>
              </a:solidFill>
            </a:ln>
          </p:spPr>
          <p:style>
            <a:lnRef idx="1">
              <a:schemeClr val="accent1"/>
            </a:lnRef>
            <a:fillRef idx="0">
              <a:schemeClr val="accent1"/>
            </a:fillRef>
            <a:effectRef idx="0">
              <a:schemeClr val="accent1"/>
            </a:effectRef>
            <a:fontRef idx="minor">
              <a:schemeClr val="tx1"/>
            </a:fontRef>
          </p:style>
        </p:cxnSp>
      </p:grpSp>
      <p:sp>
        <p:nvSpPr>
          <p:cNvPr id="9" name="文本框 8"/>
          <p:cNvSpPr txBox="1"/>
          <p:nvPr/>
        </p:nvSpPr>
        <p:spPr>
          <a:xfrm>
            <a:off x="4988165" y="1973559"/>
            <a:ext cx="2215671" cy="830997"/>
          </a:xfrm>
          <a:prstGeom prst="rect">
            <a:avLst/>
          </a:prstGeom>
          <a:noFill/>
        </p:spPr>
        <p:txBody>
          <a:bodyPr wrap="none" rtlCol="0">
            <a:spAutoFit/>
          </a:bodyPr>
          <a:lstStyle>
            <a:defPPr>
              <a:defRPr lang="zh-CN"/>
            </a:defPPr>
            <a:lvl1pPr algn="dist">
              <a:defRPr sz="4800">
                <a:blipFill>
                  <a:blip r:embed="rId5"/>
                  <a:stretch>
                    <a:fillRect/>
                  </a:stretch>
                </a:blipFill>
                <a:latin typeface="TypeLand 康熙字典體 Trial" panose="020B0502000000000001" pitchFamily="34" charset="-122"/>
                <a:ea typeface="TypeLand 康熙字典體 Trial" panose="020B0502000000000001" pitchFamily="34" charset="-122"/>
              </a:defRPr>
            </a:lvl1pPr>
          </a:lstStyle>
          <a:p>
            <a:r>
              <a:rPr lang="en-US" altLang="zh-CN" dirty="0">
                <a:latin typeface="Arial" panose="020B0604020202020204" pitchFamily="34" charset="0"/>
                <a:ea typeface="Arial" panose="020B0604020202020204" pitchFamily="34" charset="0"/>
              </a:rPr>
              <a:t>Part 04</a:t>
            </a:r>
            <a:endParaRPr lang="zh-CN" altLang="en-US" dirty="0">
              <a:latin typeface="Arial" panose="020B0604020202020204" pitchFamily="34" charset="0"/>
              <a:ea typeface="Arial" panose="020B0604020202020204" pitchFamily="34" charset="0"/>
            </a:endParaRPr>
          </a:p>
        </p:txBody>
      </p:sp>
      <p:sp>
        <p:nvSpPr>
          <p:cNvPr id="4" name="Text Box 3"/>
          <p:cNvSpPr txBox="1"/>
          <p:nvPr/>
        </p:nvSpPr>
        <p:spPr>
          <a:xfrm>
            <a:off x="2327910" y="2897505"/>
            <a:ext cx="7884160" cy="829945"/>
          </a:xfrm>
          <a:prstGeom prst="rect">
            <a:avLst/>
          </a:prstGeom>
          <a:noFill/>
        </p:spPr>
        <p:txBody>
          <a:bodyPr wrap="square" rtlCol="0" anchor="t">
            <a:spAutoFit/>
          </a:bodyPr>
          <a:p>
            <a:pPr algn="dist"/>
            <a:r>
              <a:rPr lang="zh-CN" altLang="en-US" sz="4800" dirty="0">
                <a:blipFill>
                  <a:blip r:embed="rId5"/>
                  <a:stretch>
                    <a:fillRect/>
                  </a:stretch>
                </a:blipFill>
                <a:latin typeface="Arial" panose="020B0604020202020204" pitchFamily="34" charset="0"/>
                <a:ea typeface="Arial" panose="020B0604020202020204" pitchFamily="34" charset="0"/>
                <a:sym typeface="+mn-ea"/>
              </a:rPr>
              <a:t>Annual work overview</a:t>
            </a:r>
            <a:endParaRPr lang="zh-CN" altLang="en-US" sz="4800" dirty="0">
              <a:blipFill>
                <a:blip r:embed="rId5"/>
                <a:stretch>
                  <a:fillRect/>
                </a:stretch>
              </a:blipFill>
              <a:latin typeface="Arial" panose="020B0604020202020204" pitchFamily="34" charset="0"/>
              <a:ea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0" y="0"/>
            <a:ext cx="12192000" cy="6858000"/>
            <a:chOff x="58057" y="0"/>
            <a:chExt cx="12192000" cy="6858000"/>
          </a:xfrm>
        </p:grpSpPr>
        <p:pic>
          <p:nvPicPr>
            <p:cNvPr id="3" name="图片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58057" y="0"/>
              <a:ext cx="12192000" cy="6858000"/>
            </a:xfrm>
            <a:prstGeom prst="rect">
              <a:avLst/>
            </a:prstGeom>
          </p:spPr>
        </p:pic>
        <p:pic>
          <p:nvPicPr>
            <p:cNvPr id="6"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057" y="1"/>
              <a:ext cx="12192000" cy="6857999"/>
            </a:xfrm>
            <a:prstGeom prst="rect">
              <a:avLst/>
            </a:prstGeom>
          </p:spPr>
        </p:pic>
      </p:grpSp>
      <p:pic>
        <p:nvPicPr>
          <p:cNvPr id="8" name="图片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
            <a:ext cx="12192000" cy="6857998"/>
          </a:xfrm>
          <a:prstGeom prst="rect">
            <a:avLst/>
          </a:prstGeom>
        </p:spPr>
      </p:pic>
      <p:pic>
        <p:nvPicPr>
          <p:cNvPr id="7" name="图片 6"/>
          <p:cNvPicPr>
            <a:picLocks noChangeAspect="1"/>
          </p:cNvPicPr>
          <p:nvPr/>
        </p:nvPicPr>
        <p:blipFill rotWithShape="1">
          <a:blip r:embed="rId4">
            <a:extLst>
              <a:ext uri="{28A0092B-C50C-407E-A947-70E740481C1C}">
                <a14:useLocalDpi xmlns:a14="http://schemas.microsoft.com/office/drawing/2010/main" val="0"/>
              </a:ext>
            </a:extLst>
          </a:blip>
          <a:srcRect l="6253" r="88063"/>
          <a:stretch>
            <a:fillRect/>
          </a:stretch>
        </p:blipFill>
        <p:spPr>
          <a:xfrm rot="10800000" flipH="1">
            <a:off x="211365" y="560846"/>
            <a:ext cx="988786" cy="5736306"/>
          </a:xfrm>
          <a:prstGeom prst="rect">
            <a:avLst/>
          </a:prstGeom>
        </p:spPr>
      </p:pic>
      <p:pic>
        <p:nvPicPr>
          <p:cNvPr id="10" name="图片 9"/>
          <p:cNvPicPr>
            <a:picLocks noChangeAspect="1"/>
          </p:cNvPicPr>
          <p:nvPr/>
        </p:nvPicPr>
        <p:blipFill rotWithShape="1">
          <a:blip r:embed="rId4">
            <a:extLst>
              <a:ext uri="{28A0092B-C50C-407E-A947-70E740481C1C}">
                <a14:useLocalDpi xmlns:a14="http://schemas.microsoft.com/office/drawing/2010/main" val="0"/>
              </a:ext>
            </a:extLst>
          </a:blip>
          <a:srcRect l="6253" r="88063"/>
          <a:stretch>
            <a:fillRect/>
          </a:stretch>
        </p:blipFill>
        <p:spPr>
          <a:xfrm rot="10800000">
            <a:off x="10991850" y="560846"/>
            <a:ext cx="988786" cy="5736306"/>
          </a:xfrm>
          <a:prstGeom prst="rect">
            <a:avLst/>
          </a:prstGeom>
        </p:spPr>
      </p:pic>
      <p:grpSp>
        <p:nvGrpSpPr>
          <p:cNvPr id="36" name="组合 35"/>
          <p:cNvGrpSpPr/>
          <p:nvPr/>
        </p:nvGrpSpPr>
        <p:grpSpPr>
          <a:xfrm>
            <a:off x="1589706" y="1636820"/>
            <a:ext cx="8728653" cy="3641248"/>
            <a:chOff x="1652451" y="1870730"/>
            <a:chExt cx="8728653" cy="3641248"/>
          </a:xfrm>
        </p:grpSpPr>
        <p:grpSp>
          <p:nvGrpSpPr>
            <p:cNvPr id="19" name="组合 18"/>
            <p:cNvGrpSpPr/>
            <p:nvPr/>
          </p:nvGrpSpPr>
          <p:grpSpPr>
            <a:xfrm>
              <a:off x="1905907" y="2523890"/>
              <a:ext cx="8380188" cy="2988088"/>
              <a:chOff x="1905907" y="2451319"/>
              <a:chExt cx="8380188" cy="2988088"/>
            </a:xfrm>
          </p:grpSpPr>
          <p:grpSp>
            <p:nvGrpSpPr>
              <p:cNvPr id="4" name="组合 3"/>
              <p:cNvGrpSpPr/>
              <p:nvPr/>
            </p:nvGrpSpPr>
            <p:grpSpPr>
              <a:xfrm>
                <a:off x="1905907" y="2451319"/>
                <a:ext cx="3101521" cy="2988088"/>
                <a:chOff x="1847850" y="1464347"/>
                <a:chExt cx="3101521" cy="2988088"/>
              </a:xfrm>
            </p:grpSpPr>
            <p:sp>
              <p:nvSpPr>
                <p:cNvPr id="9" name="矩形: 圆角 8"/>
                <p:cNvSpPr/>
                <p:nvPr/>
              </p:nvSpPr>
              <p:spPr>
                <a:xfrm>
                  <a:off x="1847850" y="1464347"/>
                  <a:ext cx="3101521" cy="1754434"/>
                </a:xfrm>
                <a:prstGeom prst="roundRect">
                  <a:avLst>
                    <a:gd name="adj" fmla="val 5866"/>
                  </a:avLst>
                </a:prstGeom>
                <a:solidFill>
                  <a:srgbClr val="FADDE3"/>
                </a:solidFill>
                <a:ln>
                  <a:solidFill>
                    <a:srgbClr val="F8F19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 name="图片 1"/>
                <p:cNvPicPr>
                  <a:picLocks noChangeAspect="1"/>
                </p:cNvPicPr>
                <p:nvPr/>
              </p:nvPicPr>
              <p:blipFill>
                <a:blip r:embed="rId5"/>
                <a:stretch>
                  <a:fillRect/>
                </a:stretch>
              </p:blipFill>
              <p:spPr>
                <a:xfrm>
                  <a:off x="1954439" y="1546324"/>
                  <a:ext cx="2888342" cy="1590479"/>
                </a:xfrm>
                <a:prstGeom prst="roundRect">
                  <a:avLst>
                    <a:gd name="adj" fmla="val 10904"/>
                  </a:avLst>
                </a:prstGeom>
                <a:ln>
                  <a:solidFill>
                    <a:schemeClr val="bg1"/>
                  </a:solidFill>
                </a:ln>
              </p:spPr>
            </p:pic>
            <p:sp>
              <p:nvSpPr>
                <p:cNvPr id="12" name="Shape 570"/>
                <p:cNvSpPr/>
                <p:nvPr/>
              </p:nvSpPr>
              <p:spPr>
                <a:xfrm>
                  <a:off x="1954439" y="3446740"/>
                  <a:ext cx="2606547" cy="1005695"/>
                </a:xfrm>
                <a:prstGeom prst="rect">
                  <a:avLst/>
                </a:prstGeom>
                <a:ln w="12700">
                  <a:miter lim="400000"/>
                </a:ln>
              </p:spPr>
              <p:txBody>
                <a:bodyPr vert="horz" wrap="square" lIns="45719" rIns="45719" anchor="ctr">
                  <a:spAutoFit/>
                </a:bodyPr>
                <a:lstStyle/>
                <a:p>
                  <a:pPr>
                    <a:lnSpc>
                      <a:spcPct val="150000"/>
                    </a:lnSpc>
                  </a:pPr>
                  <a:r>
                    <a:rPr lang="zh-CN" altLang="en-US" sz="1200" dirty="0">
                      <a:solidFill>
                        <a:schemeClr val="bg1"/>
                      </a:solidFill>
                      <a:latin typeface="Arial" panose="020B0604020202020204" pitchFamily="34" charset="0"/>
                      <a:ea typeface="Arial" panose="020B0604020202020204" pitchFamily="34" charset="0"/>
                      <a:sym typeface="+mn-ea"/>
                    </a:rPr>
                    <a:t>Please add specific content here Please add specific content herePlease add specific content here </a:t>
                  </a:r>
                  <a:endParaRPr lang="zh-CN" altLang="en-US" sz="1200" dirty="0">
                    <a:solidFill>
                      <a:schemeClr val="bg1"/>
                    </a:solidFill>
                    <a:latin typeface="Arial" panose="020B0604020202020204" pitchFamily="34" charset="0"/>
                    <a:ea typeface="Arial" panose="020B0604020202020204" pitchFamily="34" charset="0"/>
                    <a:cs typeface="Arial" panose="020B0604020202020204" pitchFamily="34" charset="0"/>
                  </a:endParaRPr>
                </a:p>
              </p:txBody>
            </p:sp>
          </p:grpSp>
          <p:grpSp>
            <p:nvGrpSpPr>
              <p:cNvPr id="13" name="组合 12"/>
              <p:cNvGrpSpPr/>
              <p:nvPr/>
            </p:nvGrpSpPr>
            <p:grpSpPr>
              <a:xfrm>
                <a:off x="7184574" y="2451319"/>
                <a:ext cx="3101521" cy="2937185"/>
                <a:chOff x="1847850" y="1464347"/>
                <a:chExt cx="3101521" cy="2937185"/>
              </a:xfrm>
            </p:grpSpPr>
            <p:sp>
              <p:nvSpPr>
                <p:cNvPr id="14" name="矩形: 圆角 13"/>
                <p:cNvSpPr/>
                <p:nvPr/>
              </p:nvSpPr>
              <p:spPr>
                <a:xfrm>
                  <a:off x="1847850" y="1464347"/>
                  <a:ext cx="3101521" cy="1754434"/>
                </a:xfrm>
                <a:prstGeom prst="roundRect">
                  <a:avLst>
                    <a:gd name="adj" fmla="val 5866"/>
                  </a:avLst>
                </a:prstGeom>
                <a:solidFill>
                  <a:srgbClr val="FADDE3"/>
                </a:solidFill>
                <a:ln>
                  <a:solidFill>
                    <a:srgbClr val="F8F19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5" name="图片 14"/>
                <p:cNvPicPr>
                  <a:picLocks noChangeAspect="1"/>
                </p:cNvPicPr>
                <p:nvPr/>
              </p:nvPicPr>
              <p:blipFill>
                <a:blip r:embed="rId5"/>
                <a:stretch>
                  <a:fillRect/>
                </a:stretch>
              </p:blipFill>
              <p:spPr>
                <a:xfrm>
                  <a:off x="1954439" y="1546324"/>
                  <a:ext cx="2888342" cy="1590479"/>
                </a:xfrm>
                <a:prstGeom prst="roundRect">
                  <a:avLst>
                    <a:gd name="adj" fmla="val 10904"/>
                  </a:avLst>
                </a:prstGeom>
                <a:ln>
                  <a:solidFill>
                    <a:schemeClr val="bg1"/>
                  </a:solidFill>
                </a:ln>
              </p:spPr>
            </p:pic>
            <p:sp>
              <p:nvSpPr>
                <p:cNvPr id="17" name="Shape 570"/>
                <p:cNvSpPr/>
                <p:nvPr/>
              </p:nvSpPr>
              <p:spPr>
                <a:xfrm>
                  <a:off x="1954439" y="3497642"/>
                  <a:ext cx="2606547" cy="903890"/>
                </a:xfrm>
                <a:prstGeom prst="rect">
                  <a:avLst/>
                </a:prstGeom>
                <a:ln w="12700">
                  <a:miter lim="400000"/>
                </a:ln>
              </p:spPr>
              <p:txBody>
                <a:bodyPr vert="horz" wrap="square" lIns="45719" rIns="45719" anchor="ctr">
                  <a:spAutoFit/>
                </a:bodyPr>
                <a:lstStyle/>
                <a:p>
                  <a:pPr>
                    <a:lnSpc>
                      <a:spcPct val="150000"/>
                    </a:lnSpc>
                  </a:pPr>
                  <a:r>
                    <a:rPr lang="zh-CN" altLang="en-US" sz="1200" dirty="0">
                      <a:solidFill>
                        <a:schemeClr val="bg1"/>
                      </a:solidFill>
                      <a:latin typeface="Arial" panose="020B0604020202020204" pitchFamily="34" charset="0"/>
                      <a:ea typeface="Arial" panose="020B0604020202020204" pitchFamily="34" charset="0"/>
                      <a:sym typeface="+mn-ea"/>
                    </a:rPr>
                    <a:t>Please add specific content here Please add specific content herePlease add specific content here </a:t>
                  </a:r>
                  <a:endParaRPr lang="zh-CN" altLang="en-US" sz="1200" dirty="0">
                    <a:solidFill>
                      <a:schemeClr val="bg1"/>
                    </a:solidFill>
                    <a:latin typeface="Arial" panose="020B0604020202020204" pitchFamily="34" charset="0"/>
                    <a:ea typeface="Arial" panose="020B0604020202020204" pitchFamily="34" charset="0"/>
                    <a:cs typeface="Arial" panose="020B0604020202020204" pitchFamily="34" charset="0"/>
                  </a:endParaRPr>
                </a:p>
              </p:txBody>
            </p:sp>
          </p:grpSp>
        </p:grpSp>
        <p:cxnSp>
          <p:nvCxnSpPr>
            <p:cNvPr id="21" name="直接连接符 20"/>
            <p:cNvCxnSpPr/>
            <p:nvPr/>
          </p:nvCxnSpPr>
          <p:spPr>
            <a:xfrm>
              <a:off x="6096000" y="1870730"/>
              <a:ext cx="0" cy="3584355"/>
            </a:xfrm>
            <a:prstGeom prst="line">
              <a:avLst/>
            </a:prstGeom>
            <a:ln>
              <a:solidFill>
                <a:srgbClr val="F8F192"/>
              </a:solidFill>
              <a:prstDash val="dash"/>
            </a:ln>
          </p:spPr>
          <p:style>
            <a:lnRef idx="1">
              <a:schemeClr val="accent1"/>
            </a:lnRef>
            <a:fillRef idx="0">
              <a:schemeClr val="accent1"/>
            </a:fillRef>
            <a:effectRef idx="0">
              <a:schemeClr val="accent1"/>
            </a:effectRef>
            <a:fontRef idx="minor">
              <a:schemeClr val="tx1"/>
            </a:fontRef>
          </p:style>
        </p:cxnSp>
        <p:grpSp>
          <p:nvGrpSpPr>
            <p:cNvPr id="30" name="组合 29"/>
            <p:cNvGrpSpPr/>
            <p:nvPr/>
          </p:nvGrpSpPr>
          <p:grpSpPr>
            <a:xfrm>
              <a:off x="1652451" y="1877715"/>
              <a:ext cx="3596671" cy="481121"/>
              <a:chOff x="1526962" y="1816710"/>
              <a:chExt cx="3596671" cy="481121"/>
            </a:xfrm>
          </p:grpSpPr>
          <p:sp>
            <p:nvSpPr>
              <p:cNvPr id="24" name="矩形 23"/>
              <p:cNvSpPr/>
              <p:nvPr/>
            </p:nvSpPr>
            <p:spPr>
              <a:xfrm>
                <a:off x="3359632" y="1816710"/>
                <a:ext cx="1764001" cy="455189"/>
              </a:xfrm>
              <a:prstGeom prst="rect">
                <a:avLst/>
              </a:prstGeom>
              <a:noFill/>
            </p:spPr>
            <p:txBody>
              <a:bodyPr wrap="square" rtlCol="0">
                <a:spAutoFit/>
              </a:bodyPr>
              <a:lstStyle/>
              <a:p>
                <a:pPr>
                  <a:lnSpc>
                    <a:spcPct val="150000"/>
                  </a:lnSpc>
                </a:pPr>
                <a:r>
                  <a:rPr lang="zh-CN" altLang="en-US" dirty="0">
                    <a:blipFill>
                      <a:blip r:embed="rId6"/>
                      <a:stretch>
                        <a:fillRect/>
                      </a:stretch>
                    </a:blipFill>
                    <a:latin typeface="Arial" panose="020B0604020202020204" pitchFamily="34" charset="0"/>
                    <a:ea typeface="Arial" panose="020B0604020202020204" pitchFamily="34" charset="0"/>
                  </a:rPr>
                  <a:t>GOOD LUCK </a:t>
                </a:r>
                <a:endParaRPr lang="zh-CN" altLang="en-US" dirty="0">
                  <a:blipFill>
                    <a:blip r:embed="rId6"/>
                    <a:stretch>
                      <a:fillRect/>
                    </a:stretch>
                  </a:blipFill>
                  <a:latin typeface="Arial" panose="020B0604020202020204" pitchFamily="34" charset="0"/>
                  <a:ea typeface="Arial" panose="020B0604020202020204" pitchFamily="34" charset="0"/>
                </a:endParaRPr>
              </a:p>
            </p:txBody>
          </p:sp>
          <p:sp>
            <p:nvSpPr>
              <p:cNvPr id="29" name="文本框 28"/>
              <p:cNvSpPr txBox="1"/>
              <p:nvPr/>
            </p:nvSpPr>
            <p:spPr>
              <a:xfrm>
                <a:off x="1526962" y="1899051"/>
                <a:ext cx="1902460" cy="398780"/>
              </a:xfrm>
              <a:prstGeom prst="rect">
                <a:avLst/>
              </a:prstGeom>
              <a:noFill/>
            </p:spPr>
            <p:txBody>
              <a:bodyPr wrap="none" rtlCol="0">
                <a:spAutoFit/>
              </a:bodyPr>
              <a:lstStyle/>
              <a:p>
                <a:r>
                  <a:rPr lang="en-US" altLang="zh-CN" sz="2000" dirty="0">
                    <a:blipFill>
                      <a:blip r:embed="rId6"/>
                      <a:stretch>
                        <a:fillRect/>
                      </a:stretch>
                    </a:blipFill>
                    <a:latin typeface="Arial" panose="020B0604020202020204" pitchFamily="34" charset="0"/>
                    <a:ea typeface="Arial" panose="020B0604020202020204" pitchFamily="34" charset="0"/>
                  </a:rPr>
                  <a:t>NEW</a:t>
                </a:r>
                <a:r>
                  <a:rPr lang="zh-CN" altLang="en-US" sz="1200" dirty="0">
                    <a:blipFill>
                      <a:blip r:embed="rId6"/>
                      <a:stretch>
                        <a:fillRect/>
                      </a:stretch>
                    </a:blipFill>
                    <a:latin typeface="Arial" panose="020B0604020202020204" pitchFamily="34" charset="0"/>
                    <a:ea typeface="Arial" panose="020B0604020202020204" pitchFamily="34" charset="0"/>
                  </a:rPr>
                  <a:t>　</a:t>
                </a:r>
                <a:r>
                  <a:rPr lang="en-US" altLang="zh-CN" sz="2000" dirty="0">
                    <a:blipFill>
                      <a:blip r:embed="rId6"/>
                      <a:stretch>
                        <a:fillRect/>
                      </a:stretch>
                    </a:blipFill>
                    <a:latin typeface="Arial" panose="020B0604020202020204" pitchFamily="34" charset="0"/>
                    <a:ea typeface="Arial" panose="020B0604020202020204" pitchFamily="34" charset="0"/>
                  </a:rPr>
                  <a:t>YEAR</a:t>
                </a:r>
                <a:r>
                  <a:rPr lang="zh-CN" altLang="en-US" sz="2000" dirty="0">
                    <a:blipFill>
                      <a:blip r:embed="rId6"/>
                      <a:stretch>
                        <a:fillRect/>
                      </a:stretch>
                    </a:blipFill>
                    <a:latin typeface="Arial" panose="020B0604020202020204" pitchFamily="34" charset="0"/>
                    <a:ea typeface="Arial" panose="020B0604020202020204" pitchFamily="34" charset="0"/>
                  </a:rPr>
                  <a:t> </a:t>
                </a:r>
                <a:r>
                  <a:rPr lang="en-US" altLang="zh-CN" sz="2000" dirty="0">
                    <a:blipFill>
                      <a:blip r:embed="rId6"/>
                      <a:stretch>
                        <a:fillRect/>
                      </a:stretch>
                    </a:blipFill>
                    <a:latin typeface="Arial" panose="020B0604020202020204" pitchFamily="34" charset="0"/>
                    <a:ea typeface="Arial" panose="020B0604020202020204" pitchFamily="34" charset="0"/>
                  </a:rPr>
                  <a:t>/</a:t>
                </a:r>
                <a:endParaRPr lang="en-US" altLang="zh-CN" sz="2000" dirty="0">
                  <a:blipFill>
                    <a:blip r:embed="rId6"/>
                    <a:stretch>
                      <a:fillRect/>
                    </a:stretch>
                  </a:blipFill>
                  <a:latin typeface="Arial" panose="020B0604020202020204" pitchFamily="34" charset="0"/>
                  <a:ea typeface="Arial" panose="020B0604020202020204" pitchFamily="34" charset="0"/>
                </a:endParaRPr>
              </a:p>
            </p:txBody>
          </p:sp>
        </p:grpSp>
        <p:sp>
          <p:nvSpPr>
            <p:cNvPr id="32" name="矩形 31"/>
            <p:cNvSpPr/>
            <p:nvPr/>
          </p:nvSpPr>
          <p:spPr>
            <a:xfrm>
              <a:off x="8617103" y="1870730"/>
              <a:ext cx="1764001" cy="455189"/>
            </a:xfrm>
            <a:prstGeom prst="rect">
              <a:avLst/>
            </a:prstGeom>
            <a:noFill/>
          </p:spPr>
          <p:txBody>
            <a:bodyPr wrap="square" rtlCol="0">
              <a:spAutoFit/>
            </a:bodyPr>
            <a:lstStyle/>
            <a:p>
              <a:pPr>
                <a:lnSpc>
                  <a:spcPct val="150000"/>
                </a:lnSpc>
              </a:pPr>
              <a:r>
                <a:rPr lang="zh-CN" altLang="en-US" dirty="0">
                  <a:blipFill>
                    <a:blip r:embed="rId6"/>
                    <a:stretch>
                      <a:fillRect/>
                    </a:stretch>
                  </a:blipFill>
                  <a:latin typeface="Arial" panose="020B0604020202020204" pitchFamily="34" charset="0"/>
                  <a:ea typeface="Arial" panose="020B0604020202020204" pitchFamily="34" charset="0"/>
                </a:rPr>
                <a:t>GOOD LUCK </a:t>
              </a:r>
              <a:endParaRPr lang="zh-CN" altLang="en-US" dirty="0">
                <a:blipFill>
                  <a:blip r:embed="rId6"/>
                  <a:stretch>
                    <a:fillRect/>
                  </a:stretch>
                </a:blipFill>
                <a:latin typeface="Arial" panose="020B0604020202020204" pitchFamily="34" charset="0"/>
                <a:ea typeface="Arial" panose="020B0604020202020204" pitchFamily="34" charset="0"/>
              </a:endParaRPr>
            </a:p>
          </p:txBody>
        </p:sp>
      </p:grpSp>
      <p:sp>
        <p:nvSpPr>
          <p:cNvPr id="11" name="文本框 28"/>
          <p:cNvSpPr txBox="1"/>
          <p:nvPr/>
        </p:nvSpPr>
        <p:spPr>
          <a:xfrm>
            <a:off x="6682406" y="1726146"/>
            <a:ext cx="1902460" cy="398780"/>
          </a:xfrm>
          <a:prstGeom prst="rect">
            <a:avLst/>
          </a:prstGeom>
          <a:noFill/>
        </p:spPr>
        <p:txBody>
          <a:bodyPr wrap="none" rtlCol="0">
            <a:spAutoFit/>
          </a:bodyPr>
          <a:p>
            <a:r>
              <a:rPr lang="en-US" altLang="zh-CN" sz="2000" dirty="0">
                <a:blipFill>
                  <a:blip r:embed="rId6"/>
                  <a:stretch>
                    <a:fillRect/>
                  </a:stretch>
                </a:blipFill>
                <a:latin typeface="Arial" panose="020B0604020202020204" pitchFamily="34" charset="0"/>
                <a:ea typeface="Arial" panose="020B0604020202020204" pitchFamily="34" charset="0"/>
              </a:rPr>
              <a:t>NEW</a:t>
            </a:r>
            <a:r>
              <a:rPr lang="zh-CN" altLang="en-US" sz="1200" dirty="0">
                <a:blipFill>
                  <a:blip r:embed="rId6"/>
                  <a:stretch>
                    <a:fillRect/>
                  </a:stretch>
                </a:blipFill>
                <a:latin typeface="Arial" panose="020B0604020202020204" pitchFamily="34" charset="0"/>
                <a:ea typeface="Arial" panose="020B0604020202020204" pitchFamily="34" charset="0"/>
              </a:rPr>
              <a:t>　</a:t>
            </a:r>
            <a:r>
              <a:rPr lang="en-US" altLang="zh-CN" sz="2000" dirty="0">
                <a:blipFill>
                  <a:blip r:embed="rId6"/>
                  <a:stretch>
                    <a:fillRect/>
                  </a:stretch>
                </a:blipFill>
                <a:latin typeface="Arial" panose="020B0604020202020204" pitchFamily="34" charset="0"/>
                <a:ea typeface="Arial" panose="020B0604020202020204" pitchFamily="34" charset="0"/>
              </a:rPr>
              <a:t>YEAR</a:t>
            </a:r>
            <a:r>
              <a:rPr lang="zh-CN" altLang="en-US" sz="2000" dirty="0">
                <a:blipFill>
                  <a:blip r:embed="rId6"/>
                  <a:stretch>
                    <a:fillRect/>
                  </a:stretch>
                </a:blipFill>
                <a:latin typeface="Arial" panose="020B0604020202020204" pitchFamily="34" charset="0"/>
                <a:ea typeface="Arial" panose="020B0604020202020204" pitchFamily="34" charset="0"/>
              </a:rPr>
              <a:t> </a:t>
            </a:r>
            <a:r>
              <a:rPr lang="en-US" altLang="zh-CN" sz="2000" dirty="0">
                <a:blipFill>
                  <a:blip r:embed="rId6"/>
                  <a:stretch>
                    <a:fillRect/>
                  </a:stretch>
                </a:blipFill>
                <a:latin typeface="Arial" panose="020B0604020202020204" pitchFamily="34" charset="0"/>
                <a:ea typeface="Arial" panose="020B0604020202020204" pitchFamily="34" charset="0"/>
              </a:rPr>
              <a:t>/</a:t>
            </a:r>
            <a:endParaRPr lang="en-US" altLang="zh-CN" sz="2000" dirty="0">
              <a:blipFill>
                <a:blip r:embed="rId6"/>
                <a:stretch>
                  <a:fillRect/>
                </a:stretch>
              </a:blipFill>
              <a:latin typeface="Arial" panose="020B0604020202020204" pitchFamily="34" charset="0"/>
              <a:ea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0" y="0"/>
            <a:ext cx="12192000" cy="6858000"/>
            <a:chOff x="58057" y="0"/>
            <a:chExt cx="12192000" cy="6858000"/>
          </a:xfrm>
        </p:grpSpPr>
        <p:pic>
          <p:nvPicPr>
            <p:cNvPr id="3" name="图片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58057" y="0"/>
              <a:ext cx="12192000" cy="6858000"/>
            </a:xfrm>
            <a:prstGeom prst="rect">
              <a:avLst/>
            </a:prstGeom>
          </p:spPr>
        </p:pic>
        <p:pic>
          <p:nvPicPr>
            <p:cNvPr id="6"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057" y="1"/>
              <a:ext cx="12192000" cy="6857999"/>
            </a:xfrm>
            <a:prstGeom prst="rect">
              <a:avLst/>
            </a:prstGeom>
          </p:spPr>
        </p:pic>
      </p:grpSp>
      <p:pic>
        <p:nvPicPr>
          <p:cNvPr id="8" name="图片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
            <a:ext cx="12192000" cy="6857998"/>
          </a:xfrm>
          <a:prstGeom prst="rect">
            <a:avLst/>
          </a:prstGeom>
        </p:spPr>
      </p:pic>
      <p:pic>
        <p:nvPicPr>
          <p:cNvPr id="7" name="图片 6"/>
          <p:cNvPicPr>
            <a:picLocks noChangeAspect="1"/>
          </p:cNvPicPr>
          <p:nvPr/>
        </p:nvPicPr>
        <p:blipFill rotWithShape="1">
          <a:blip r:embed="rId4">
            <a:extLst>
              <a:ext uri="{28A0092B-C50C-407E-A947-70E740481C1C}">
                <a14:useLocalDpi xmlns:a14="http://schemas.microsoft.com/office/drawing/2010/main" val="0"/>
              </a:ext>
            </a:extLst>
          </a:blip>
          <a:srcRect l="6253" r="88063"/>
          <a:stretch>
            <a:fillRect/>
          </a:stretch>
        </p:blipFill>
        <p:spPr>
          <a:xfrm rot="10800000" flipH="1">
            <a:off x="211365" y="560846"/>
            <a:ext cx="988786" cy="5736306"/>
          </a:xfrm>
          <a:prstGeom prst="rect">
            <a:avLst/>
          </a:prstGeom>
        </p:spPr>
      </p:pic>
      <p:pic>
        <p:nvPicPr>
          <p:cNvPr id="10" name="图片 9"/>
          <p:cNvPicPr>
            <a:picLocks noChangeAspect="1"/>
          </p:cNvPicPr>
          <p:nvPr/>
        </p:nvPicPr>
        <p:blipFill rotWithShape="1">
          <a:blip r:embed="rId4">
            <a:extLst>
              <a:ext uri="{28A0092B-C50C-407E-A947-70E740481C1C}">
                <a14:useLocalDpi xmlns:a14="http://schemas.microsoft.com/office/drawing/2010/main" val="0"/>
              </a:ext>
            </a:extLst>
          </a:blip>
          <a:srcRect l="6253" r="88063"/>
          <a:stretch>
            <a:fillRect/>
          </a:stretch>
        </p:blipFill>
        <p:spPr>
          <a:xfrm rot="10800000">
            <a:off x="10991850" y="560846"/>
            <a:ext cx="988786" cy="5736306"/>
          </a:xfrm>
          <a:prstGeom prst="rect">
            <a:avLst/>
          </a:prstGeom>
        </p:spPr>
      </p:pic>
      <p:grpSp>
        <p:nvGrpSpPr>
          <p:cNvPr id="21" name="组合 20"/>
          <p:cNvGrpSpPr/>
          <p:nvPr/>
        </p:nvGrpSpPr>
        <p:grpSpPr>
          <a:xfrm>
            <a:off x="1406252" y="1607878"/>
            <a:ext cx="9015006" cy="4243285"/>
            <a:chOff x="1406252" y="1607878"/>
            <a:chExt cx="9015006" cy="4243285"/>
          </a:xfrm>
        </p:grpSpPr>
        <p:sp>
          <p:nvSpPr>
            <p:cNvPr id="11" name="Shape 570"/>
            <p:cNvSpPr/>
            <p:nvPr/>
          </p:nvSpPr>
          <p:spPr>
            <a:xfrm>
              <a:off x="1406252" y="1623770"/>
              <a:ext cx="2216605" cy="1106805"/>
            </a:xfrm>
            <a:prstGeom prst="rect">
              <a:avLst/>
            </a:prstGeom>
            <a:ln w="12700">
              <a:miter lim="400000"/>
            </a:ln>
          </p:spPr>
          <p:txBody>
            <a:bodyPr vert="horz" wrap="square" lIns="45719" rIns="45719" anchor="ctr">
              <a:spAutoFit/>
            </a:bodyPr>
            <a:lstStyle/>
            <a:p>
              <a:pPr>
                <a:lnSpc>
                  <a:spcPct val="150000"/>
                </a:lnSpc>
              </a:pPr>
              <a:r>
                <a:rPr lang="zh-CN" altLang="en-US" sz="1100" dirty="0">
                  <a:solidFill>
                    <a:schemeClr val="bg1"/>
                  </a:solidFill>
                  <a:latin typeface="Arial" panose="020B0604020202020204" pitchFamily="34" charset="0"/>
                  <a:ea typeface="Arial" panose="020B0604020202020204" pitchFamily="34" charset="0"/>
                  <a:sym typeface="+mn-ea"/>
                </a:rPr>
                <a:t>Please add specific content here Please add specific content herePlease add specific content here </a:t>
              </a:r>
              <a:endParaRPr lang="zh-CN" altLang="en-US" sz="1100" dirty="0">
                <a:solidFill>
                  <a:schemeClr val="bg1"/>
                </a:solidFill>
                <a:latin typeface="Arial" panose="020B0604020202020204" pitchFamily="34" charset="0"/>
                <a:ea typeface="Arial" panose="020B0604020202020204" pitchFamily="34" charset="0"/>
                <a:cs typeface="Arial" panose="020B0604020202020204" pitchFamily="34" charset="0"/>
              </a:endParaRPr>
            </a:p>
          </p:txBody>
        </p:sp>
        <p:sp>
          <p:nvSpPr>
            <p:cNvPr id="14" name="Shape 570"/>
            <p:cNvSpPr/>
            <p:nvPr/>
          </p:nvSpPr>
          <p:spPr>
            <a:xfrm>
              <a:off x="1406887" y="4712575"/>
              <a:ext cx="2216605" cy="1138588"/>
            </a:xfrm>
            <a:prstGeom prst="rect">
              <a:avLst/>
            </a:prstGeom>
            <a:ln w="12700">
              <a:miter lim="400000"/>
            </a:ln>
          </p:spPr>
          <p:txBody>
            <a:bodyPr vert="horz" wrap="square" lIns="45719" rIns="45719" anchor="ctr">
              <a:spAutoFit/>
            </a:bodyPr>
            <a:lstStyle/>
            <a:p>
              <a:pPr>
                <a:lnSpc>
                  <a:spcPct val="150000"/>
                </a:lnSpc>
              </a:pPr>
              <a:r>
                <a:rPr lang="zh-CN" altLang="en-US" sz="1100" dirty="0">
                  <a:solidFill>
                    <a:schemeClr val="bg1"/>
                  </a:solidFill>
                  <a:latin typeface="Arial" panose="020B0604020202020204" pitchFamily="34" charset="0"/>
                  <a:ea typeface="Arial" panose="020B0604020202020204" pitchFamily="34" charset="0"/>
                  <a:sym typeface="+mn-ea"/>
                </a:rPr>
                <a:t>Please add specific content here Please add specific content herePlease add specific content here </a:t>
              </a:r>
              <a:endParaRPr lang="zh-CN" altLang="en-US" sz="1100" dirty="0">
                <a:solidFill>
                  <a:schemeClr val="bg1"/>
                </a:solidFill>
                <a:latin typeface="Arial" panose="020B0604020202020204" pitchFamily="34" charset="0"/>
                <a:ea typeface="Arial" panose="020B0604020202020204" pitchFamily="34" charset="0"/>
                <a:cs typeface="Arial" panose="020B0604020202020204" pitchFamily="34" charset="0"/>
              </a:endParaRPr>
            </a:p>
          </p:txBody>
        </p:sp>
        <p:sp>
          <p:nvSpPr>
            <p:cNvPr id="17" name="Shape 570"/>
            <p:cNvSpPr/>
            <p:nvPr/>
          </p:nvSpPr>
          <p:spPr>
            <a:xfrm flipH="1">
              <a:off x="8204653" y="1607878"/>
              <a:ext cx="2216605" cy="1138588"/>
            </a:xfrm>
            <a:prstGeom prst="rect">
              <a:avLst/>
            </a:prstGeom>
            <a:ln w="12700">
              <a:miter lim="400000"/>
            </a:ln>
          </p:spPr>
          <p:txBody>
            <a:bodyPr vert="horz" wrap="square" lIns="45719" rIns="45719" anchor="ctr">
              <a:spAutoFit/>
            </a:bodyPr>
            <a:lstStyle/>
            <a:p>
              <a:pPr>
                <a:lnSpc>
                  <a:spcPct val="150000"/>
                </a:lnSpc>
              </a:pPr>
              <a:r>
                <a:rPr lang="zh-CN" altLang="en-US" sz="1100" dirty="0">
                  <a:solidFill>
                    <a:schemeClr val="bg1"/>
                  </a:solidFill>
                  <a:latin typeface="Arial" panose="020B0604020202020204" pitchFamily="34" charset="0"/>
                  <a:ea typeface="Arial" panose="020B0604020202020204" pitchFamily="34" charset="0"/>
                  <a:sym typeface="+mn-ea"/>
                </a:rPr>
                <a:t>Please add specific content here Please add specific content herePlease add specific content here </a:t>
              </a:r>
              <a:endParaRPr lang="zh-CN" altLang="en-US" sz="1100" dirty="0">
                <a:solidFill>
                  <a:schemeClr val="bg1"/>
                </a:solidFill>
                <a:latin typeface="Arial" panose="020B0604020202020204" pitchFamily="34" charset="0"/>
                <a:ea typeface="Arial" panose="020B0604020202020204" pitchFamily="34" charset="0"/>
                <a:cs typeface="Arial" panose="020B0604020202020204" pitchFamily="34" charset="0"/>
              </a:endParaRPr>
            </a:p>
          </p:txBody>
        </p:sp>
        <p:sp>
          <p:nvSpPr>
            <p:cNvPr id="20" name="Shape 570"/>
            <p:cNvSpPr/>
            <p:nvPr/>
          </p:nvSpPr>
          <p:spPr>
            <a:xfrm flipH="1">
              <a:off x="8204653" y="4744342"/>
              <a:ext cx="2216605" cy="1106805"/>
            </a:xfrm>
            <a:prstGeom prst="rect">
              <a:avLst/>
            </a:prstGeom>
            <a:ln w="12700">
              <a:miter lim="400000"/>
            </a:ln>
          </p:spPr>
          <p:txBody>
            <a:bodyPr vert="horz" wrap="square" lIns="45719" rIns="45719" anchor="ctr">
              <a:spAutoFit/>
            </a:bodyPr>
            <a:lstStyle/>
            <a:p>
              <a:pPr>
                <a:lnSpc>
                  <a:spcPct val="150000"/>
                </a:lnSpc>
              </a:pPr>
              <a:r>
                <a:rPr lang="zh-CN" altLang="en-US" sz="1100" dirty="0">
                  <a:solidFill>
                    <a:schemeClr val="bg1"/>
                  </a:solidFill>
                  <a:latin typeface="Arial" panose="020B0604020202020204" pitchFamily="34" charset="0"/>
                  <a:ea typeface="Arial" panose="020B0604020202020204" pitchFamily="34" charset="0"/>
                  <a:sym typeface="+mn-ea"/>
                </a:rPr>
                <a:t>Please add specific content here Please add specific content herePlease add specific content here </a:t>
              </a:r>
              <a:endParaRPr lang="zh-CN" altLang="en-US" sz="1100" dirty="0">
                <a:solidFill>
                  <a:schemeClr val="bg1"/>
                </a:solidFill>
                <a:latin typeface="Arial" panose="020B0604020202020204" pitchFamily="34" charset="0"/>
                <a:ea typeface="Arial" panose="020B0604020202020204" pitchFamily="34" charset="0"/>
                <a:cs typeface="Arial" panose="020B0604020202020204" pitchFamily="34" charset="0"/>
              </a:endParaRPr>
            </a:p>
          </p:txBody>
        </p:sp>
      </p:grpSp>
      <p:sp>
        <p:nvSpPr>
          <p:cNvPr id="26" name="椭圆 25"/>
          <p:cNvSpPr/>
          <p:nvPr/>
        </p:nvSpPr>
        <p:spPr>
          <a:xfrm>
            <a:off x="4109437" y="1681650"/>
            <a:ext cx="3909874" cy="3746693"/>
          </a:xfrm>
          <a:prstGeom prst="ellipse">
            <a:avLst/>
          </a:prstGeom>
          <a:noFill/>
          <a:ln>
            <a:solidFill>
              <a:srgbClr val="F8F19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7" name="椭圆 26"/>
          <p:cNvSpPr/>
          <p:nvPr/>
        </p:nvSpPr>
        <p:spPr>
          <a:xfrm>
            <a:off x="4333687" y="1903523"/>
            <a:ext cx="3524624" cy="3377522"/>
          </a:xfrm>
          <a:prstGeom prst="ellipse">
            <a:avLst/>
          </a:prstGeom>
          <a:solidFill>
            <a:srgbClr val="F8F192"/>
          </a:solidFill>
          <a:ln>
            <a:solidFill>
              <a:srgbClr val="F8F19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5" name="图片 2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435346" y="1681649"/>
            <a:ext cx="3672117" cy="3672117"/>
          </a:xfrm>
          <a:prstGeom prst="rect">
            <a:avLst/>
          </a:prstGeom>
          <a:effectLst>
            <a:outerShdw blurRad="50800" dist="38100" dir="5400000" algn="t" rotWithShape="0">
              <a:prstClr val="black">
                <a:alpha val="40000"/>
              </a:prstClr>
            </a:outerShdw>
          </a:effectLst>
        </p:spPr>
      </p:pic>
      <p:sp>
        <p:nvSpPr>
          <p:cNvPr id="2" name="文本框 28"/>
          <p:cNvSpPr txBox="1"/>
          <p:nvPr/>
        </p:nvSpPr>
        <p:spPr>
          <a:xfrm>
            <a:off x="1406826" y="1282916"/>
            <a:ext cx="3220720" cy="398780"/>
          </a:xfrm>
          <a:prstGeom prst="rect">
            <a:avLst/>
          </a:prstGeom>
          <a:noFill/>
        </p:spPr>
        <p:txBody>
          <a:bodyPr wrap="none" rtlCol="0">
            <a:spAutoFit/>
          </a:bodyPr>
          <a:p>
            <a:r>
              <a:rPr lang="en-US" altLang="zh-CN" sz="2000" dirty="0">
                <a:blipFill>
                  <a:blip r:embed="rId6"/>
                  <a:stretch>
                    <a:fillRect/>
                  </a:stretch>
                </a:blipFill>
                <a:latin typeface="Arial" panose="020B0604020202020204" pitchFamily="34" charset="0"/>
                <a:ea typeface="Arial" panose="020B0604020202020204" pitchFamily="34" charset="0"/>
              </a:rPr>
              <a:t>NEW</a:t>
            </a:r>
            <a:r>
              <a:rPr lang="zh-CN" altLang="en-US" sz="1200" dirty="0">
                <a:blipFill>
                  <a:blip r:embed="rId6"/>
                  <a:stretch>
                    <a:fillRect/>
                  </a:stretch>
                </a:blipFill>
                <a:latin typeface="Arial" panose="020B0604020202020204" pitchFamily="34" charset="0"/>
                <a:ea typeface="Arial" panose="020B0604020202020204" pitchFamily="34" charset="0"/>
              </a:rPr>
              <a:t>　</a:t>
            </a:r>
            <a:r>
              <a:rPr lang="en-US" altLang="zh-CN" sz="2000" dirty="0">
                <a:blipFill>
                  <a:blip r:embed="rId6"/>
                  <a:stretch>
                    <a:fillRect/>
                  </a:stretch>
                </a:blipFill>
                <a:latin typeface="Arial" panose="020B0604020202020204" pitchFamily="34" charset="0"/>
                <a:ea typeface="Arial" panose="020B0604020202020204" pitchFamily="34" charset="0"/>
              </a:rPr>
              <a:t>YEAR</a:t>
            </a:r>
            <a:r>
              <a:rPr lang="zh-CN" altLang="en-US" sz="2000" dirty="0">
                <a:blipFill>
                  <a:blip r:embed="rId6"/>
                  <a:stretch>
                    <a:fillRect/>
                  </a:stretch>
                </a:blipFill>
                <a:latin typeface="Arial" panose="020B0604020202020204" pitchFamily="34" charset="0"/>
                <a:ea typeface="Arial" panose="020B0604020202020204" pitchFamily="34" charset="0"/>
              </a:rPr>
              <a:t> </a:t>
            </a:r>
            <a:r>
              <a:rPr lang="en-US" altLang="zh-CN" sz="2000" dirty="0">
                <a:blipFill>
                  <a:blip r:embed="rId6"/>
                  <a:stretch>
                    <a:fillRect/>
                  </a:stretch>
                </a:blipFill>
                <a:latin typeface="Arial" panose="020B0604020202020204" pitchFamily="34" charset="0"/>
                <a:ea typeface="Arial" panose="020B0604020202020204" pitchFamily="34" charset="0"/>
              </a:rPr>
              <a:t>/</a:t>
            </a:r>
            <a:r>
              <a:rPr lang="zh-CN" altLang="en-US" sz="900" dirty="0">
                <a:blipFill>
                  <a:blip r:embed="rId6"/>
                  <a:stretch>
                    <a:fillRect/>
                  </a:stretch>
                </a:blipFill>
                <a:latin typeface="Arial" panose="020B0604020202020204" pitchFamily="34" charset="0"/>
                <a:ea typeface="Arial" panose="020B0604020202020204" pitchFamily="34" charset="0"/>
              </a:rPr>
              <a:t>　</a:t>
            </a:r>
            <a:r>
              <a:rPr lang="en-US" altLang="zh-CN" sz="1400" dirty="0">
                <a:blipFill>
                  <a:blip r:embed="rId6"/>
                  <a:stretch>
                    <a:fillRect/>
                  </a:stretch>
                </a:blipFill>
                <a:latin typeface="Arial" panose="020B0604020202020204" pitchFamily="34" charset="0"/>
                <a:ea typeface="Arial" panose="020B0604020202020204" pitchFamily="34" charset="0"/>
              </a:rPr>
              <a:t>GOOD</a:t>
            </a:r>
            <a:r>
              <a:rPr lang="zh-CN" altLang="en-US" sz="900" dirty="0">
                <a:blipFill>
                  <a:blip r:embed="rId6"/>
                  <a:stretch>
                    <a:fillRect/>
                  </a:stretch>
                </a:blipFill>
                <a:latin typeface="Arial" panose="020B0604020202020204" pitchFamily="34" charset="0"/>
                <a:ea typeface="Arial" panose="020B0604020202020204" pitchFamily="34" charset="0"/>
              </a:rPr>
              <a:t>　</a:t>
            </a:r>
            <a:r>
              <a:rPr lang="en-US" altLang="zh-CN" sz="1400" dirty="0">
                <a:blipFill>
                  <a:blip r:embed="rId6"/>
                  <a:stretch>
                    <a:fillRect/>
                  </a:stretch>
                </a:blipFill>
                <a:latin typeface="Arial" panose="020B0604020202020204" pitchFamily="34" charset="0"/>
                <a:ea typeface="Arial" panose="020B0604020202020204" pitchFamily="34" charset="0"/>
              </a:rPr>
              <a:t>LUCK</a:t>
            </a:r>
            <a:endParaRPr lang="en-US" altLang="zh-CN" sz="1400" dirty="0">
              <a:blipFill>
                <a:blip r:embed="rId6"/>
                <a:stretch>
                  <a:fillRect/>
                </a:stretch>
              </a:blipFill>
              <a:latin typeface="Arial" panose="020B0604020202020204" pitchFamily="34" charset="0"/>
              <a:ea typeface="Arial" panose="020B0604020202020204" pitchFamily="34" charset="0"/>
            </a:endParaRPr>
          </a:p>
        </p:txBody>
      </p:sp>
      <p:sp>
        <p:nvSpPr>
          <p:cNvPr id="22" name="文本框 28"/>
          <p:cNvSpPr txBox="1"/>
          <p:nvPr/>
        </p:nvSpPr>
        <p:spPr>
          <a:xfrm>
            <a:off x="8205136" y="1282916"/>
            <a:ext cx="3220720" cy="398780"/>
          </a:xfrm>
          <a:prstGeom prst="rect">
            <a:avLst/>
          </a:prstGeom>
          <a:noFill/>
        </p:spPr>
        <p:txBody>
          <a:bodyPr wrap="none" rtlCol="0">
            <a:spAutoFit/>
          </a:bodyPr>
          <a:p>
            <a:r>
              <a:rPr lang="en-US" altLang="zh-CN" sz="2000" dirty="0">
                <a:blipFill>
                  <a:blip r:embed="rId6"/>
                  <a:stretch>
                    <a:fillRect/>
                  </a:stretch>
                </a:blipFill>
                <a:latin typeface="Arial" panose="020B0604020202020204" pitchFamily="34" charset="0"/>
                <a:ea typeface="Arial" panose="020B0604020202020204" pitchFamily="34" charset="0"/>
              </a:rPr>
              <a:t>NEW</a:t>
            </a:r>
            <a:r>
              <a:rPr lang="zh-CN" altLang="en-US" sz="1200" dirty="0">
                <a:blipFill>
                  <a:blip r:embed="rId6"/>
                  <a:stretch>
                    <a:fillRect/>
                  </a:stretch>
                </a:blipFill>
                <a:latin typeface="Arial" panose="020B0604020202020204" pitchFamily="34" charset="0"/>
                <a:ea typeface="Arial" panose="020B0604020202020204" pitchFamily="34" charset="0"/>
              </a:rPr>
              <a:t>　</a:t>
            </a:r>
            <a:r>
              <a:rPr lang="en-US" altLang="zh-CN" sz="2000" dirty="0">
                <a:blipFill>
                  <a:blip r:embed="rId6"/>
                  <a:stretch>
                    <a:fillRect/>
                  </a:stretch>
                </a:blipFill>
                <a:latin typeface="Arial" panose="020B0604020202020204" pitchFamily="34" charset="0"/>
                <a:ea typeface="Arial" panose="020B0604020202020204" pitchFamily="34" charset="0"/>
              </a:rPr>
              <a:t>YEAR</a:t>
            </a:r>
            <a:r>
              <a:rPr lang="zh-CN" altLang="en-US" sz="2000" dirty="0">
                <a:blipFill>
                  <a:blip r:embed="rId6"/>
                  <a:stretch>
                    <a:fillRect/>
                  </a:stretch>
                </a:blipFill>
                <a:latin typeface="Arial" panose="020B0604020202020204" pitchFamily="34" charset="0"/>
                <a:ea typeface="Arial" panose="020B0604020202020204" pitchFamily="34" charset="0"/>
              </a:rPr>
              <a:t> </a:t>
            </a:r>
            <a:r>
              <a:rPr lang="en-US" altLang="zh-CN" sz="2000" dirty="0">
                <a:blipFill>
                  <a:blip r:embed="rId6"/>
                  <a:stretch>
                    <a:fillRect/>
                  </a:stretch>
                </a:blipFill>
                <a:latin typeface="Arial" panose="020B0604020202020204" pitchFamily="34" charset="0"/>
                <a:ea typeface="Arial" panose="020B0604020202020204" pitchFamily="34" charset="0"/>
              </a:rPr>
              <a:t>/</a:t>
            </a:r>
            <a:r>
              <a:rPr lang="zh-CN" altLang="en-US" sz="900" dirty="0">
                <a:blipFill>
                  <a:blip r:embed="rId6"/>
                  <a:stretch>
                    <a:fillRect/>
                  </a:stretch>
                </a:blipFill>
                <a:latin typeface="Arial" panose="020B0604020202020204" pitchFamily="34" charset="0"/>
                <a:ea typeface="Arial" panose="020B0604020202020204" pitchFamily="34" charset="0"/>
              </a:rPr>
              <a:t>　</a:t>
            </a:r>
            <a:r>
              <a:rPr lang="en-US" altLang="zh-CN" sz="1400" dirty="0">
                <a:blipFill>
                  <a:blip r:embed="rId6"/>
                  <a:stretch>
                    <a:fillRect/>
                  </a:stretch>
                </a:blipFill>
                <a:latin typeface="Arial" panose="020B0604020202020204" pitchFamily="34" charset="0"/>
                <a:ea typeface="Arial" panose="020B0604020202020204" pitchFamily="34" charset="0"/>
              </a:rPr>
              <a:t>GOOD</a:t>
            </a:r>
            <a:r>
              <a:rPr lang="zh-CN" altLang="en-US" sz="900" dirty="0">
                <a:blipFill>
                  <a:blip r:embed="rId6"/>
                  <a:stretch>
                    <a:fillRect/>
                  </a:stretch>
                </a:blipFill>
                <a:latin typeface="Arial" panose="020B0604020202020204" pitchFamily="34" charset="0"/>
                <a:ea typeface="Arial" panose="020B0604020202020204" pitchFamily="34" charset="0"/>
              </a:rPr>
              <a:t>　</a:t>
            </a:r>
            <a:r>
              <a:rPr lang="en-US" altLang="zh-CN" sz="1400" dirty="0">
                <a:blipFill>
                  <a:blip r:embed="rId6"/>
                  <a:stretch>
                    <a:fillRect/>
                  </a:stretch>
                </a:blipFill>
                <a:latin typeface="Arial" panose="020B0604020202020204" pitchFamily="34" charset="0"/>
                <a:ea typeface="Arial" panose="020B0604020202020204" pitchFamily="34" charset="0"/>
              </a:rPr>
              <a:t>LUCK</a:t>
            </a:r>
            <a:endParaRPr lang="en-US" altLang="zh-CN" sz="1400" dirty="0">
              <a:blipFill>
                <a:blip r:embed="rId6"/>
                <a:stretch>
                  <a:fillRect/>
                </a:stretch>
              </a:blipFill>
              <a:latin typeface="Arial" panose="020B0604020202020204" pitchFamily="34" charset="0"/>
              <a:ea typeface="Arial" panose="020B0604020202020204" pitchFamily="34" charset="0"/>
            </a:endParaRPr>
          </a:p>
        </p:txBody>
      </p:sp>
      <p:sp>
        <p:nvSpPr>
          <p:cNvPr id="23" name="文本框 28"/>
          <p:cNvSpPr txBox="1"/>
          <p:nvPr/>
        </p:nvSpPr>
        <p:spPr>
          <a:xfrm>
            <a:off x="8205136" y="4429976"/>
            <a:ext cx="3220720" cy="398780"/>
          </a:xfrm>
          <a:prstGeom prst="rect">
            <a:avLst/>
          </a:prstGeom>
          <a:noFill/>
        </p:spPr>
        <p:txBody>
          <a:bodyPr wrap="none" rtlCol="0">
            <a:spAutoFit/>
          </a:bodyPr>
          <a:p>
            <a:r>
              <a:rPr lang="en-US" altLang="zh-CN" sz="2000" dirty="0">
                <a:blipFill>
                  <a:blip r:embed="rId6"/>
                  <a:stretch>
                    <a:fillRect/>
                  </a:stretch>
                </a:blipFill>
                <a:latin typeface="Arial" panose="020B0604020202020204" pitchFamily="34" charset="0"/>
                <a:ea typeface="Arial" panose="020B0604020202020204" pitchFamily="34" charset="0"/>
              </a:rPr>
              <a:t>NEW</a:t>
            </a:r>
            <a:r>
              <a:rPr lang="zh-CN" altLang="en-US" sz="1200" dirty="0">
                <a:blipFill>
                  <a:blip r:embed="rId6"/>
                  <a:stretch>
                    <a:fillRect/>
                  </a:stretch>
                </a:blipFill>
                <a:latin typeface="Arial" panose="020B0604020202020204" pitchFamily="34" charset="0"/>
                <a:ea typeface="Arial" panose="020B0604020202020204" pitchFamily="34" charset="0"/>
              </a:rPr>
              <a:t>　</a:t>
            </a:r>
            <a:r>
              <a:rPr lang="en-US" altLang="zh-CN" sz="2000" dirty="0">
                <a:blipFill>
                  <a:blip r:embed="rId6"/>
                  <a:stretch>
                    <a:fillRect/>
                  </a:stretch>
                </a:blipFill>
                <a:latin typeface="Arial" panose="020B0604020202020204" pitchFamily="34" charset="0"/>
                <a:ea typeface="Arial" panose="020B0604020202020204" pitchFamily="34" charset="0"/>
              </a:rPr>
              <a:t>YEAR</a:t>
            </a:r>
            <a:r>
              <a:rPr lang="zh-CN" altLang="en-US" sz="2000" dirty="0">
                <a:blipFill>
                  <a:blip r:embed="rId6"/>
                  <a:stretch>
                    <a:fillRect/>
                  </a:stretch>
                </a:blipFill>
                <a:latin typeface="Arial" panose="020B0604020202020204" pitchFamily="34" charset="0"/>
                <a:ea typeface="Arial" panose="020B0604020202020204" pitchFamily="34" charset="0"/>
              </a:rPr>
              <a:t> </a:t>
            </a:r>
            <a:r>
              <a:rPr lang="en-US" altLang="zh-CN" sz="2000" dirty="0">
                <a:blipFill>
                  <a:blip r:embed="rId6"/>
                  <a:stretch>
                    <a:fillRect/>
                  </a:stretch>
                </a:blipFill>
                <a:latin typeface="Arial" panose="020B0604020202020204" pitchFamily="34" charset="0"/>
                <a:ea typeface="Arial" panose="020B0604020202020204" pitchFamily="34" charset="0"/>
              </a:rPr>
              <a:t>/</a:t>
            </a:r>
            <a:r>
              <a:rPr lang="zh-CN" altLang="en-US" sz="900" dirty="0">
                <a:blipFill>
                  <a:blip r:embed="rId6"/>
                  <a:stretch>
                    <a:fillRect/>
                  </a:stretch>
                </a:blipFill>
                <a:latin typeface="Arial" panose="020B0604020202020204" pitchFamily="34" charset="0"/>
                <a:ea typeface="Arial" panose="020B0604020202020204" pitchFamily="34" charset="0"/>
              </a:rPr>
              <a:t>　</a:t>
            </a:r>
            <a:r>
              <a:rPr lang="en-US" altLang="zh-CN" sz="1400" dirty="0">
                <a:blipFill>
                  <a:blip r:embed="rId6"/>
                  <a:stretch>
                    <a:fillRect/>
                  </a:stretch>
                </a:blipFill>
                <a:latin typeface="Arial" panose="020B0604020202020204" pitchFamily="34" charset="0"/>
                <a:ea typeface="Arial" panose="020B0604020202020204" pitchFamily="34" charset="0"/>
              </a:rPr>
              <a:t>GOOD</a:t>
            </a:r>
            <a:r>
              <a:rPr lang="zh-CN" altLang="en-US" sz="900" dirty="0">
                <a:blipFill>
                  <a:blip r:embed="rId6"/>
                  <a:stretch>
                    <a:fillRect/>
                  </a:stretch>
                </a:blipFill>
                <a:latin typeface="Arial" panose="020B0604020202020204" pitchFamily="34" charset="0"/>
                <a:ea typeface="Arial" panose="020B0604020202020204" pitchFamily="34" charset="0"/>
              </a:rPr>
              <a:t>　</a:t>
            </a:r>
            <a:r>
              <a:rPr lang="en-US" altLang="zh-CN" sz="1400" dirty="0">
                <a:blipFill>
                  <a:blip r:embed="rId6"/>
                  <a:stretch>
                    <a:fillRect/>
                  </a:stretch>
                </a:blipFill>
                <a:latin typeface="Arial" panose="020B0604020202020204" pitchFamily="34" charset="0"/>
                <a:ea typeface="Arial" panose="020B0604020202020204" pitchFamily="34" charset="0"/>
              </a:rPr>
              <a:t>LUCK</a:t>
            </a:r>
            <a:endParaRPr lang="en-US" altLang="zh-CN" sz="1400" dirty="0">
              <a:blipFill>
                <a:blip r:embed="rId6"/>
                <a:stretch>
                  <a:fillRect/>
                </a:stretch>
              </a:blipFill>
              <a:latin typeface="Arial" panose="020B0604020202020204" pitchFamily="34" charset="0"/>
              <a:ea typeface="Arial" panose="020B0604020202020204" pitchFamily="34" charset="0"/>
            </a:endParaRPr>
          </a:p>
        </p:txBody>
      </p:sp>
      <p:sp>
        <p:nvSpPr>
          <p:cNvPr id="24" name="文本框 28"/>
          <p:cNvSpPr txBox="1"/>
          <p:nvPr/>
        </p:nvSpPr>
        <p:spPr>
          <a:xfrm>
            <a:off x="1407461" y="4313771"/>
            <a:ext cx="3220720" cy="398780"/>
          </a:xfrm>
          <a:prstGeom prst="rect">
            <a:avLst/>
          </a:prstGeom>
          <a:noFill/>
        </p:spPr>
        <p:txBody>
          <a:bodyPr wrap="none" rtlCol="0">
            <a:spAutoFit/>
          </a:bodyPr>
          <a:p>
            <a:r>
              <a:rPr lang="en-US" altLang="zh-CN" sz="2000" dirty="0">
                <a:blipFill>
                  <a:blip r:embed="rId6"/>
                  <a:stretch>
                    <a:fillRect/>
                  </a:stretch>
                </a:blipFill>
                <a:latin typeface="Arial" panose="020B0604020202020204" pitchFamily="34" charset="0"/>
                <a:ea typeface="Arial" panose="020B0604020202020204" pitchFamily="34" charset="0"/>
              </a:rPr>
              <a:t>NEW</a:t>
            </a:r>
            <a:r>
              <a:rPr lang="zh-CN" altLang="en-US" sz="1200" dirty="0">
                <a:blipFill>
                  <a:blip r:embed="rId6"/>
                  <a:stretch>
                    <a:fillRect/>
                  </a:stretch>
                </a:blipFill>
                <a:latin typeface="Arial" panose="020B0604020202020204" pitchFamily="34" charset="0"/>
                <a:ea typeface="Arial" panose="020B0604020202020204" pitchFamily="34" charset="0"/>
              </a:rPr>
              <a:t>　</a:t>
            </a:r>
            <a:r>
              <a:rPr lang="en-US" altLang="zh-CN" sz="2000" dirty="0">
                <a:blipFill>
                  <a:blip r:embed="rId6"/>
                  <a:stretch>
                    <a:fillRect/>
                  </a:stretch>
                </a:blipFill>
                <a:latin typeface="Arial" panose="020B0604020202020204" pitchFamily="34" charset="0"/>
                <a:ea typeface="Arial" panose="020B0604020202020204" pitchFamily="34" charset="0"/>
              </a:rPr>
              <a:t>YEAR</a:t>
            </a:r>
            <a:r>
              <a:rPr lang="zh-CN" altLang="en-US" sz="2000" dirty="0">
                <a:blipFill>
                  <a:blip r:embed="rId6"/>
                  <a:stretch>
                    <a:fillRect/>
                  </a:stretch>
                </a:blipFill>
                <a:latin typeface="Arial" panose="020B0604020202020204" pitchFamily="34" charset="0"/>
                <a:ea typeface="Arial" panose="020B0604020202020204" pitchFamily="34" charset="0"/>
              </a:rPr>
              <a:t> </a:t>
            </a:r>
            <a:r>
              <a:rPr lang="en-US" altLang="zh-CN" sz="2000" dirty="0">
                <a:blipFill>
                  <a:blip r:embed="rId6"/>
                  <a:stretch>
                    <a:fillRect/>
                  </a:stretch>
                </a:blipFill>
                <a:latin typeface="Arial" panose="020B0604020202020204" pitchFamily="34" charset="0"/>
                <a:ea typeface="Arial" panose="020B0604020202020204" pitchFamily="34" charset="0"/>
              </a:rPr>
              <a:t>/</a:t>
            </a:r>
            <a:r>
              <a:rPr lang="zh-CN" altLang="en-US" sz="900" dirty="0">
                <a:blipFill>
                  <a:blip r:embed="rId6"/>
                  <a:stretch>
                    <a:fillRect/>
                  </a:stretch>
                </a:blipFill>
                <a:latin typeface="Arial" panose="020B0604020202020204" pitchFamily="34" charset="0"/>
                <a:ea typeface="Arial" panose="020B0604020202020204" pitchFamily="34" charset="0"/>
              </a:rPr>
              <a:t>　</a:t>
            </a:r>
            <a:r>
              <a:rPr lang="en-US" altLang="zh-CN" sz="1400" dirty="0">
                <a:blipFill>
                  <a:blip r:embed="rId6"/>
                  <a:stretch>
                    <a:fillRect/>
                  </a:stretch>
                </a:blipFill>
                <a:latin typeface="Arial" panose="020B0604020202020204" pitchFamily="34" charset="0"/>
                <a:ea typeface="Arial" panose="020B0604020202020204" pitchFamily="34" charset="0"/>
              </a:rPr>
              <a:t>GOOD</a:t>
            </a:r>
            <a:r>
              <a:rPr lang="zh-CN" altLang="en-US" sz="900" dirty="0">
                <a:blipFill>
                  <a:blip r:embed="rId6"/>
                  <a:stretch>
                    <a:fillRect/>
                  </a:stretch>
                </a:blipFill>
                <a:latin typeface="Arial" panose="020B0604020202020204" pitchFamily="34" charset="0"/>
                <a:ea typeface="Arial" panose="020B0604020202020204" pitchFamily="34" charset="0"/>
              </a:rPr>
              <a:t>　</a:t>
            </a:r>
            <a:r>
              <a:rPr lang="en-US" altLang="zh-CN" sz="1400" dirty="0">
                <a:blipFill>
                  <a:blip r:embed="rId6"/>
                  <a:stretch>
                    <a:fillRect/>
                  </a:stretch>
                </a:blipFill>
                <a:latin typeface="Arial" panose="020B0604020202020204" pitchFamily="34" charset="0"/>
                <a:ea typeface="Arial" panose="020B0604020202020204" pitchFamily="34" charset="0"/>
              </a:rPr>
              <a:t>LUCK</a:t>
            </a:r>
            <a:endParaRPr lang="en-US" altLang="zh-CN" sz="1400" dirty="0">
              <a:blipFill>
                <a:blip r:embed="rId6"/>
                <a:stretch>
                  <a:fillRect/>
                </a:stretch>
              </a:blipFill>
              <a:latin typeface="Arial" panose="020B0604020202020204" pitchFamily="34" charset="0"/>
              <a:ea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0"/>
            <a:ext cx="12192000" cy="6858000"/>
            <a:chOff x="0" y="0"/>
            <a:chExt cx="12192000" cy="6858000"/>
          </a:xfrm>
        </p:grpSpPr>
        <p:pic>
          <p:nvPicPr>
            <p:cNvPr id="3" name="图片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999"/>
            </a:xfrm>
            <a:prstGeom prst="rect">
              <a:avLst/>
            </a:prstGeom>
          </p:spPr>
        </p:pic>
        <p:pic>
          <p:nvPicPr>
            <p:cNvPr id="17" name="图片 1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
              <a:ext cx="12192000" cy="6857998"/>
            </a:xfrm>
            <a:prstGeom prst="rect">
              <a:avLst/>
            </a:prstGeom>
          </p:spPr>
        </p:pic>
      </p:grpSp>
      <p:grpSp>
        <p:nvGrpSpPr>
          <p:cNvPr id="4" name="组合 3"/>
          <p:cNvGrpSpPr/>
          <p:nvPr/>
        </p:nvGrpSpPr>
        <p:grpSpPr>
          <a:xfrm>
            <a:off x="199778" y="1554318"/>
            <a:ext cx="11792445" cy="3749365"/>
            <a:chOff x="-69979" y="1731550"/>
            <a:chExt cx="11792445" cy="3749365"/>
          </a:xfrm>
        </p:grpSpPr>
        <p:pic>
          <p:nvPicPr>
            <p:cNvPr id="38" name="图片 37"/>
            <p:cNvPicPr>
              <a:picLocks noChangeAspect="1"/>
            </p:cNvPicPr>
            <p:nvPr/>
          </p:nvPicPr>
          <p:blipFill rotWithShape="1">
            <a:blip r:embed="rId4">
              <a:extLst>
                <a:ext uri="{28A0092B-C50C-407E-A947-70E740481C1C}">
                  <a14:useLocalDpi xmlns:a14="http://schemas.microsoft.com/office/drawing/2010/main" val="0"/>
                </a:ext>
              </a:extLst>
            </a:blip>
            <a:srcRect r="82939"/>
            <a:stretch>
              <a:fillRect/>
            </a:stretch>
          </p:blipFill>
          <p:spPr>
            <a:xfrm rot="10800000">
              <a:off x="9782609" y="1731550"/>
              <a:ext cx="1939857" cy="3749365"/>
            </a:xfrm>
            <a:prstGeom prst="rect">
              <a:avLst/>
            </a:prstGeom>
          </p:spPr>
        </p:pic>
        <p:pic>
          <p:nvPicPr>
            <p:cNvPr id="15" name="图片 14"/>
            <p:cNvPicPr>
              <a:picLocks noChangeAspect="1"/>
            </p:cNvPicPr>
            <p:nvPr/>
          </p:nvPicPr>
          <p:blipFill rotWithShape="1">
            <a:blip r:embed="rId4">
              <a:extLst>
                <a:ext uri="{28A0092B-C50C-407E-A947-70E740481C1C}">
                  <a14:useLocalDpi xmlns:a14="http://schemas.microsoft.com/office/drawing/2010/main" val="0"/>
                </a:ext>
              </a:extLst>
            </a:blip>
            <a:srcRect r="82939"/>
            <a:stretch>
              <a:fillRect/>
            </a:stretch>
          </p:blipFill>
          <p:spPr>
            <a:xfrm rot="10800000" flipH="1">
              <a:off x="-69979" y="1731550"/>
              <a:ext cx="1939857" cy="3749365"/>
            </a:xfrm>
            <a:prstGeom prst="rect">
              <a:avLst/>
            </a:prstGeom>
          </p:spPr>
        </p:pic>
        <p:grpSp>
          <p:nvGrpSpPr>
            <p:cNvPr id="24" name="组合 23"/>
            <p:cNvGrpSpPr/>
            <p:nvPr/>
          </p:nvGrpSpPr>
          <p:grpSpPr>
            <a:xfrm>
              <a:off x="3124339" y="1902517"/>
              <a:ext cx="5403810" cy="2829693"/>
              <a:chOff x="3387874" y="1955154"/>
              <a:chExt cx="5403810" cy="2829693"/>
            </a:xfrm>
          </p:grpSpPr>
          <p:sp>
            <p:nvSpPr>
              <p:cNvPr id="19" name="矩形 18"/>
              <p:cNvSpPr/>
              <p:nvPr/>
            </p:nvSpPr>
            <p:spPr>
              <a:xfrm>
                <a:off x="3387874" y="4346585"/>
                <a:ext cx="5403810" cy="438262"/>
              </a:xfrm>
              <a:prstGeom prst="rect">
                <a:avLst/>
              </a:prstGeom>
              <a:noFill/>
            </p:spPr>
            <p:txBody>
              <a:bodyPr wrap="square" rtlCol="0">
                <a:spAutoFit/>
              </a:bodyPr>
              <a:lstStyle/>
              <a:p>
                <a:pPr algn="ctr">
                  <a:lnSpc>
                    <a:spcPct val="150000"/>
                  </a:lnSpc>
                </a:pPr>
                <a:r>
                  <a:rPr lang="en-US" altLang="zh-CN" sz="800" dirty="0">
                    <a:blipFill>
                      <a:blip r:embed="rId5"/>
                      <a:stretch>
                        <a:fillRect/>
                      </a:stretch>
                    </a:blipFill>
                    <a:latin typeface="Arial" panose="020B0604020202020204" pitchFamily="34" charset="0"/>
                    <a:ea typeface="Arial" panose="020B0604020202020204" pitchFamily="34" charset="0"/>
                  </a:rPr>
                  <a:t>Minimalism insists on doing excellent works. Love the good people more templates, please go to Inaba's official website to search for minimalism.</a:t>
                </a:r>
                <a:endParaRPr lang="zh-CN" altLang="en-US" sz="800" dirty="0">
                  <a:blipFill>
                    <a:blip r:embed="rId5"/>
                    <a:stretch>
                      <a:fillRect/>
                    </a:stretch>
                  </a:blipFill>
                  <a:latin typeface="Arial" panose="020B0604020202020204" pitchFamily="34" charset="0"/>
                  <a:ea typeface="Arial" panose="020B0604020202020204" pitchFamily="34" charset="0"/>
                </a:endParaRPr>
              </a:p>
            </p:txBody>
          </p:sp>
          <p:pic>
            <p:nvPicPr>
              <p:cNvPr id="21" name="图片 20"/>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486653" y="1955154"/>
                <a:ext cx="3218695" cy="1112522"/>
              </a:xfrm>
              <a:prstGeom prst="rect">
                <a:avLst/>
              </a:prstGeom>
            </p:spPr>
          </p:pic>
        </p:grpSp>
      </p:grpSp>
      <p:sp>
        <p:nvSpPr>
          <p:cNvPr id="5" name="文本框 9"/>
          <p:cNvSpPr txBox="1"/>
          <p:nvPr/>
        </p:nvSpPr>
        <p:spPr>
          <a:xfrm>
            <a:off x="1847555" y="3093175"/>
            <a:ext cx="8509000" cy="706755"/>
          </a:xfrm>
          <a:prstGeom prst="rect">
            <a:avLst/>
          </a:prstGeom>
          <a:noFill/>
        </p:spPr>
        <p:txBody>
          <a:bodyPr wrap="square" rtlCol="0">
            <a:spAutoFit/>
          </a:bodyPr>
          <a:p>
            <a:pPr algn="dist"/>
            <a:r>
              <a:rPr lang="zh-CN" altLang="en-US" sz="4000" b="1" dirty="0">
                <a:blipFill>
                  <a:blip r:embed="rId5"/>
                  <a:stretch>
                    <a:fillRect/>
                  </a:stretch>
                </a:blipFill>
                <a:latin typeface="Arial" panose="020B0604020202020204" pitchFamily="34" charset="0"/>
                <a:ea typeface="Arial" panose="020B0604020202020204" pitchFamily="34" charset="0"/>
                <a:sym typeface="+mn-ea"/>
              </a:rPr>
              <a:t>GOOD LUCK IN THE </a:t>
            </a:r>
            <a:r>
              <a:rPr lang="en-US" altLang="zh-CN" sz="4000" b="1" dirty="0">
                <a:blipFill>
                  <a:blip r:embed="rId5"/>
                  <a:stretch>
                    <a:fillRect/>
                  </a:stretch>
                </a:blipFill>
                <a:latin typeface="Arial" panose="020B0604020202020204" pitchFamily="34" charset="0"/>
                <a:ea typeface="Arial" panose="020B0604020202020204" pitchFamily="34" charset="0"/>
                <a:sym typeface="+mn-ea"/>
              </a:rPr>
              <a:t>NEW </a:t>
            </a:r>
            <a:r>
              <a:rPr lang="zh-CN" altLang="en-US" sz="4000" b="1" dirty="0">
                <a:blipFill>
                  <a:blip r:embed="rId5"/>
                  <a:stretch>
                    <a:fillRect/>
                  </a:stretch>
                </a:blipFill>
                <a:latin typeface="Arial" panose="020B0604020202020204" pitchFamily="34" charset="0"/>
                <a:ea typeface="Arial" panose="020B0604020202020204" pitchFamily="34" charset="0"/>
                <a:sym typeface="+mn-ea"/>
              </a:rPr>
              <a:t>YEAR </a:t>
            </a:r>
            <a:endParaRPr lang="zh-CN" altLang="en-US" sz="4000" b="1" dirty="0">
              <a:blipFill>
                <a:blip r:embed="rId5"/>
                <a:stretch>
                  <a:fillRect/>
                </a:stretch>
              </a:blipFill>
              <a:latin typeface="Arial" panose="020B0604020202020204" pitchFamily="34" charset="0"/>
              <a:ea typeface="Arial" panose="020B0604020202020204" pitchFamily="34" charset="0"/>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116114" y="0"/>
            <a:ext cx="12192000" cy="6858000"/>
            <a:chOff x="0" y="0"/>
            <a:chExt cx="12192000" cy="6858000"/>
          </a:xfrm>
        </p:grpSpPr>
        <p:pic>
          <p:nvPicPr>
            <p:cNvPr id="3" name="图片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999"/>
            </a:xfrm>
            <a:prstGeom prst="rect">
              <a:avLst/>
            </a:prstGeom>
          </p:spPr>
        </p:pic>
      </p:grpSp>
      <p:pic>
        <p:nvPicPr>
          <p:cNvPr id="8" name="图片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3929" y="151130"/>
            <a:ext cx="12192000" cy="6857998"/>
          </a:xfrm>
          <a:prstGeom prst="rect">
            <a:avLst/>
          </a:prstGeom>
        </p:spPr>
      </p:pic>
      <p:pic>
        <p:nvPicPr>
          <p:cNvPr id="45" name="图片 44"/>
          <p:cNvPicPr>
            <a:picLocks noChangeAspect="1"/>
          </p:cNvPicPr>
          <p:nvPr/>
        </p:nvPicPr>
        <p:blipFill rotWithShape="1">
          <a:blip r:embed="rId4">
            <a:extLst>
              <a:ext uri="{28A0092B-C50C-407E-A947-70E740481C1C}">
                <a14:useLocalDpi xmlns:a14="http://schemas.microsoft.com/office/drawing/2010/main" val="0"/>
              </a:ext>
            </a:extLst>
          </a:blip>
          <a:srcRect r="82939"/>
          <a:stretch>
            <a:fillRect/>
          </a:stretch>
        </p:blipFill>
        <p:spPr>
          <a:xfrm rot="16200000" flipH="1">
            <a:off x="5126072" y="-642824"/>
            <a:ext cx="1939857" cy="3749365"/>
          </a:xfrm>
          <a:prstGeom prst="rect">
            <a:avLst/>
          </a:prstGeom>
        </p:spPr>
      </p:pic>
      <p:sp>
        <p:nvSpPr>
          <p:cNvPr id="17" name="Flowchart: Alternate Process 16"/>
          <p:cNvSpPr/>
          <p:nvPr/>
        </p:nvSpPr>
        <p:spPr>
          <a:xfrm>
            <a:off x="287020" y="1955800"/>
            <a:ext cx="1391920" cy="619760"/>
          </a:xfrm>
          <a:prstGeom prst="flowChartAlternateProcess">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r>
              <a:rPr lang="en-US"/>
              <a:t>START</a:t>
            </a:r>
            <a:endParaRPr lang="en-US"/>
          </a:p>
        </p:txBody>
      </p:sp>
      <p:sp>
        <p:nvSpPr>
          <p:cNvPr id="18" name="Rectangles 17"/>
          <p:cNvSpPr/>
          <p:nvPr/>
        </p:nvSpPr>
        <p:spPr>
          <a:xfrm>
            <a:off x="2522855" y="2047240"/>
            <a:ext cx="1676400" cy="528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t>Alarm rings at 6:30 </a:t>
            </a:r>
            <a:endParaRPr lang="en-US"/>
          </a:p>
        </p:txBody>
      </p:sp>
      <p:sp>
        <p:nvSpPr>
          <p:cNvPr id="26" name="Rectangles 25"/>
          <p:cNvSpPr/>
          <p:nvPr/>
        </p:nvSpPr>
        <p:spPr>
          <a:xfrm>
            <a:off x="3250565" y="4790440"/>
            <a:ext cx="2203450" cy="7416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t>My alarm to leave my hostel rings</a:t>
            </a:r>
            <a:endParaRPr lang="en-US"/>
          </a:p>
        </p:txBody>
      </p:sp>
      <p:sp>
        <p:nvSpPr>
          <p:cNvPr id="27" name="Flowchart: Data 26"/>
          <p:cNvSpPr/>
          <p:nvPr/>
        </p:nvSpPr>
        <p:spPr>
          <a:xfrm>
            <a:off x="5423535" y="1884680"/>
            <a:ext cx="2376805" cy="762000"/>
          </a:xfrm>
          <a:prstGeom prst="flowChartInputOutpu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US"/>
              <a:t>I dismiss My alarm</a:t>
            </a:r>
            <a:endParaRPr lang="en-US"/>
          </a:p>
        </p:txBody>
      </p:sp>
      <p:sp>
        <p:nvSpPr>
          <p:cNvPr id="30" name="Flowchart: Data 29"/>
          <p:cNvSpPr/>
          <p:nvPr/>
        </p:nvSpPr>
        <p:spPr>
          <a:xfrm>
            <a:off x="8710295" y="1813560"/>
            <a:ext cx="2376805" cy="762000"/>
          </a:xfrm>
          <a:prstGeom prst="flowChartInputOutpu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p>
            <a:pPr algn="ctr"/>
            <a:r>
              <a:rPr lang="en-US"/>
              <a:t>I kneel down and pray to God </a:t>
            </a:r>
            <a:endParaRPr lang="en-US"/>
          </a:p>
        </p:txBody>
      </p:sp>
      <p:sp>
        <p:nvSpPr>
          <p:cNvPr id="31" name="Flowchart: Data 30"/>
          <p:cNvSpPr/>
          <p:nvPr/>
        </p:nvSpPr>
        <p:spPr>
          <a:xfrm>
            <a:off x="9237980" y="3131820"/>
            <a:ext cx="2376805" cy="762000"/>
          </a:xfrm>
          <a:prstGeom prst="flowChartInputOutp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t>I turn on the heater </a:t>
            </a:r>
            <a:endParaRPr lang="en-US"/>
          </a:p>
        </p:txBody>
      </p:sp>
      <p:sp>
        <p:nvSpPr>
          <p:cNvPr id="32" name="Flowchart: Data 31"/>
          <p:cNvSpPr/>
          <p:nvPr/>
        </p:nvSpPr>
        <p:spPr>
          <a:xfrm>
            <a:off x="8710295" y="4450080"/>
            <a:ext cx="3432810" cy="762000"/>
          </a:xfrm>
          <a:prstGeom prst="flowChartInputOutpu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r>
              <a:rPr lang="en-US"/>
              <a:t>I lock my room door and leave the hostel </a:t>
            </a:r>
            <a:endParaRPr lang="en-US"/>
          </a:p>
        </p:txBody>
      </p:sp>
      <p:sp>
        <p:nvSpPr>
          <p:cNvPr id="34" name="Flowchart: Data 33"/>
          <p:cNvSpPr/>
          <p:nvPr/>
        </p:nvSpPr>
        <p:spPr>
          <a:xfrm>
            <a:off x="6059805" y="4630420"/>
            <a:ext cx="2376805" cy="762000"/>
          </a:xfrm>
          <a:prstGeom prst="flowChartInputOutpu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p>
            <a:pPr algn="ctr"/>
            <a:r>
              <a:rPr lang="en-US"/>
              <a:t>I dismiss the alarm</a:t>
            </a:r>
            <a:endParaRPr lang="en-US"/>
          </a:p>
        </p:txBody>
      </p:sp>
      <p:sp>
        <p:nvSpPr>
          <p:cNvPr id="35" name="Flowchart: Data 34"/>
          <p:cNvSpPr/>
          <p:nvPr/>
        </p:nvSpPr>
        <p:spPr>
          <a:xfrm>
            <a:off x="5880735" y="3199130"/>
            <a:ext cx="2930525" cy="762000"/>
          </a:xfrm>
          <a:prstGeom prst="flowChartInputOutpu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r>
              <a:rPr lang="en-US"/>
              <a:t>I brush my teeth then have my bath</a:t>
            </a:r>
            <a:endParaRPr lang="en-US"/>
          </a:p>
        </p:txBody>
      </p:sp>
      <p:sp>
        <p:nvSpPr>
          <p:cNvPr id="43" name="Flowchart: Data 42"/>
          <p:cNvSpPr/>
          <p:nvPr/>
        </p:nvSpPr>
        <p:spPr>
          <a:xfrm>
            <a:off x="267970" y="4780280"/>
            <a:ext cx="2376805" cy="762000"/>
          </a:xfrm>
          <a:prstGeom prst="flowChartInputOutpu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US"/>
              <a:t>I eat my breakfast</a:t>
            </a:r>
            <a:endParaRPr lang="en-US"/>
          </a:p>
        </p:txBody>
      </p:sp>
      <p:sp>
        <p:nvSpPr>
          <p:cNvPr id="44" name="Flowchart: Data 43"/>
          <p:cNvSpPr/>
          <p:nvPr/>
        </p:nvSpPr>
        <p:spPr>
          <a:xfrm>
            <a:off x="151130" y="3190875"/>
            <a:ext cx="2926080" cy="1031240"/>
          </a:xfrm>
          <a:prstGeom prst="flowChartInputOutp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t>I pick out my outfut for the day and dress up</a:t>
            </a:r>
            <a:endParaRPr lang="en-US"/>
          </a:p>
        </p:txBody>
      </p:sp>
      <p:sp>
        <p:nvSpPr>
          <p:cNvPr id="46" name="Flowchart: Data 45"/>
          <p:cNvSpPr/>
          <p:nvPr/>
        </p:nvSpPr>
        <p:spPr>
          <a:xfrm>
            <a:off x="3077210" y="3302000"/>
            <a:ext cx="2376805" cy="762000"/>
          </a:xfrm>
          <a:prstGeom prst="flowChartInputOutpu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p>
            <a:pPr algn="ctr"/>
            <a:r>
              <a:rPr lang="en-US"/>
              <a:t>I arrange my bed</a:t>
            </a:r>
            <a:endParaRPr lang="en-US"/>
          </a:p>
        </p:txBody>
      </p:sp>
      <p:sp>
        <p:nvSpPr>
          <p:cNvPr id="47" name="Flowchart: Data 46"/>
          <p:cNvSpPr/>
          <p:nvPr/>
        </p:nvSpPr>
        <p:spPr>
          <a:xfrm>
            <a:off x="8811260" y="5768340"/>
            <a:ext cx="2376805" cy="762000"/>
          </a:xfrm>
          <a:prstGeom prst="flowChartInputOutp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t>I walk to school for my classes</a:t>
            </a:r>
            <a:endParaRPr lang="en-US"/>
          </a:p>
        </p:txBody>
      </p:sp>
      <p:sp>
        <p:nvSpPr>
          <p:cNvPr id="48" name="Flowchart: Alternate Process 47"/>
          <p:cNvSpPr/>
          <p:nvPr/>
        </p:nvSpPr>
        <p:spPr>
          <a:xfrm>
            <a:off x="6408420" y="6061710"/>
            <a:ext cx="1391920" cy="619760"/>
          </a:xfrm>
          <a:prstGeom prst="flowChartAlternateProcess">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US"/>
              <a:t>STOP</a:t>
            </a:r>
            <a:endParaRPr lang="en-US"/>
          </a:p>
        </p:txBody>
      </p:sp>
      <p:sp>
        <p:nvSpPr>
          <p:cNvPr id="49" name="Text Box 48"/>
          <p:cNvSpPr txBox="1"/>
          <p:nvPr/>
        </p:nvSpPr>
        <p:spPr>
          <a:xfrm>
            <a:off x="709295" y="772160"/>
            <a:ext cx="3860165" cy="645160"/>
          </a:xfrm>
          <a:prstGeom prst="rect">
            <a:avLst/>
          </a:prstGeom>
          <a:noFill/>
        </p:spPr>
        <p:txBody>
          <a:bodyPr wrap="square" rtlCol="0">
            <a:spAutoFit/>
          </a:bodyPr>
          <a:p>
            <a:r>
              <a:rPr lang="en-US">
                <a:solidFill>
                  <a:schemeClr val="bg1"/>
                </a:solidFill>
                <a:latin typeface="Broadway" panose="04040905080B02020502" charset="0"/>
                <a:cs typeface="Broadway" panose="04040905080B02020502" charset="0"/>
              </a:rPr>
              <a:t>FLOWCHART FOR A TYPICAL WEEKDAY MORNING</a:t>
            </a:r>
            <a:endParaRPr lang="en-US">
              <a:solidFill>
                <a:schemeClr val="bg1"/>
              </a:solidFill>
              <a:latin typeface="Broadway" panose="04040905080B02020502" charset="0"/>
              <a:cs typeface="Broadway" panose="04040905080B02020502" charset="0"/>
            </a:endParaRPr>
          </a:p>
        </p:txBody>
      </p:sp>
      <p:cxnSp>
        <p:nvCxnSpPr>
          <p:cNvPr id="52" name="Straight Arrow Connector 51"/>
          <p:cNvCxnSpPr/>
          <p:nvPr/>
        </p:nvCxnSpPr>
        <p:spPr>
          <a:xfrm>
            <a:off x="1663700" y="2357120"/>
            <a:ext cx="812800" cy="0"/>
          </a:xfrm>
          <a:prstGeom prst="straightConnector1">
            <a:avLst/>
          </a:prstGeom>
          <a:ln>
            <a:tailEnd type="arrow" w="med" len="med"/>
          </a:ln>
        </p:spPr>
        <p:style>
          <a:lnRef idx="1">
            <a:schemeClr val="dk1"/>
          </a:lnRef>
          <a:fillRef idx="0">
            <a:schemeClr val="dk1"/>
          </a:fillRef>
          <a:effectRef idx="0">
            <a:schemeClr val="dk1"/>
          </a:effectRef>
          <a:fontRef idx="minor">
            <a:schemeClr val="tx1"/>
          </a:fontRef>
        </p:style>
      </p:cxnSp>
      <p:cxnSp>
        <p:nvCxnSpPr>
          <p:cNvPr id="53" name="Straight Arrow Connector 52"/>
          <p:cNvCxnSpPr/>
          <p:nvPr/>
        </p:nvCxnSpPr>
        <p:spPr>
          <a:xfrm>
            <a:off x="4224020" y="2204720"/>
            <a:ext cx="1371600" cy="0"/>
          </a:xfrm>
          <a:prstGeom prst="straightConnector1">
            <a:avLst/>
          </a:prstGeom>
          <a:ln>
            <a:tailEnd type="arrow" w="med" len="med"/>
          </a:ln>
        </p:spPr>
        <p:style>
          <a:lnRef idx="1">
            <a:schemeClr val="dk1"/>
          </a:lnRef>
          <a:fillRef idx="0">
            <a:schemeClr val="dk1"/>
          </a:fillRef>
          <a:effectRef idx="0">
            <a:schemeClr val="dk1"/>
          </a:effectRef>
          <a:fontRef idx="minor">
            <a:schemeClr val="tx1"/>
          </a:fontRef>
        </p:style>
      </p:cxnSp>
      <p:cxnSp>
        <p:nvCxnSpPr>
          <p:cNvPr id="54" name="Straight Arrow Connector 53"/>
          <p:cNvCxnSpPr>
            <a:stCxn id="27" idx="5"/>
          </p:cNvCxnSpPr>
          <p:nvPr/>
        </p:nvCxnSpPr>
        <p:spPr>
          <a:xfrm>
            <a:off x="7562850" y="2265680"/>
            <a:ext cx="1273810" cy="0"/>
          </a:xfrm>
          <a:prstGeom prst="straightConnector1">
            <a:avLst/>
          </a:prstGeom>
          <a:ln>
            <a:tailEnd type="arrow" w="med" len="med"/>
          </a:ln>
        </p:spPr>
        <p:style>
          <a:lnRef idx="1">
            <a:schemeClr val="dk1"/>
          </a:lnRef>
          <a:fillRef idx="0">
            <a:schemeClr val="dk1"/>
          </a:fillRef>
          <a:effectRef idx="0">
            <a:schemeClr val="dk1"/>
          </a:effectRef>
          <a:fontRef idx="minor">
            <a:schemeClr val="tx1"/>
          </a:fontRef>
        </p:style>
      </p:cxnSp>
      <p:cxnSp>
        <p:nvCxnSpPr>
          <p:cNvPr id="59" name="Straight Arrow Connector 58"/>
          <p:cNvCxnSpPr/>
          <p:nvPr/>
        </p:nvCxnSpPr>
        <p:spPr>
          <a:xfrm>
            <a:off x="2334260" y="5262880"/>
            <a:ext cx="914400" cy="0"/>
          </a:xfrm>
          <a:prstGeom prst="straightConnector1">
            <a:avLst/>
          </a:prstGeom>
          <a:ln>
            <a:tailEnd type="arrow" w="med" len="med"/>
          </a:ln>
        </p:spPr>
        <p:style>
          <a:lnRef idx="1">
            <a:schemeClr val="dk1"/>
          </a:lnRef>
          <a:fillRef idx="0">
            <a:schemeClr val="dk1"/>
          </a:fillRef>
          <a:effectRef idx="0">
            <a:schemeClr val="dk1"/>
          </a:effectRef>
          <a:fontRef idx="minor">
            <a:schemeClr val="tx1"/>
          </a:fontRef>
        </p:style>
      </p:cxnSp>
      <p:cxnSp>
        <p:nvCxnSpPr>
          <p:cNvPr id="61" name="Straight Arrow Connector 60"/>
          <p:cNvCxnSpPr/>
          <p:nvPr/>
        </p:nvCxnSpPr>
        <p:spPr>
          <a:xfrm>
            <a:off x="5473700" y="5049520"/>
            <a:ext cx="721360" cy="0"/>
          </a:xfrm>
          <a:prstGeom prst="straightConnector1">
            <a:avLst/>
          </a:prstGeom>
          <a:ln>
            <a:tailEnd type="arrow" w="med" len="med"/>
          </a:ln>
        </p:spPr>
        <p:style>
          <a:lnRef idx="1">
            <a:schemeClr val="dk1"/>
          </a:lnRef>
          <a:fillRef idx="0">
            <a:schemeClr val="dk1"/>
          </a:fillRef>
          <a:effectRef idx="0">
            <a:schemeClr val="dk1"/>
          </a:effectRef>
          <a:fontRef idx="minor">
            <a:schemeClr val="tx1"/>
          </a:fontRef>
        </p:style>
      </p:cxnSp>
      <p:cxnSp>
        <p:nvCxnSpPr>
          <p:cNvPr id="62" name="Straight Arrow Connector 61"/>
          <p:cNvCxnSpPr/>
          <p:nvPr/>
        </p:nvCxnSpPr>
        <p:spPr>
          <a:xfrm>
            <a:off x="8277860" y="4968240"/>
            <a:ext cx="650240" cy="0"/>
          </a:xfrm>
          <a:prstGeom prst="straightConnector1">
            <a:avLst/>
          </a:prstGeom>
          <a:ln>
            <a:tailEnd type="arrow" w="med" len="med"/>
          </a:ln>
        </p:spPr>
        <p:style>
          <a:lnRef idx="2">
            <a:schemeClr val="dk1"/>
          </a:lnRef>
          <a:fillRef idx="0">
            <a:schemeClr val="dk1"/>
          </a:fillRef>
          <a:effectRef idx="1">
            <a:schemeClr val="dk1"/>
          </a:effectRef>
          <a:fontRef idx="minor">
            <a:schemeClr val="tx1"/>
          </a:fontRef>
        </p:style>
      </p:cxnSp>
      <p:cxnSp>
        <p:nvCxnSpPr>
          <p:cNvPr id="63" name="Straight Arrow Connector 62"/>
          <p:cNvCxnSpPr/>
          <p:nvPr/>
        </p:nvCxnSpPr>
        <p:spPr>
          <a:xfrm>
            <a:off x="9812020" y="5212080"/>
            <a:ext cx="0" cy="508000"/>
          </a:xfrm>
          <a:prstGeom prst="straightConnector1">
            <a:avLst/>
          </a:prstGeom>
          <a:ln>
            <a:tailEnd type="arrow" w="med" len="med"/>
          </a:ln>
        </p:spPr>
        <p:style>
          <a:lnRef idx="2">
            <a:schemeClr val="dk1"/>
          </a:lnRef>
          <a:fillRef idx="0">
            <a:schemeClr val="dk1"/>
          </a:fillRef>
          <a:effectRef idx="1">
            <a:schemeClr val="dk1"/>
          </a:effectRef>
          <a:fontRef idx="minor">
            <a:schemeClr val="tx1"/>
          </a:fontRef>
        </p:style>
      </p:cxnSp>
      <p:cxnSp>
        <p:nvCxnSpPr>
          <p:cNvPr id="64" name="Straight Arrow Connector 63"/>
          <p:cNvCxnSpPr/>
          <p:nvPr/>
        </p:nvCxnSpPr>
        <p:spPr>
          <a:xfrm flipH="1">
            <a:off x="7830820" y="6258560"/>
            <a:ext cx="1087120" cy="0"/>
          </a:xfrm>
          <a:prstGeom prst="straightConnector1">
            <a:avLst/>
          </a:prstGeom>
          <a:ln>
            <a:tailEnd type="arrow" w="med" len="med"/>
          </a:ln>
        </p:spPr>
        <p:style>
          <a:lnRef idx="2">
            <a:schemeClr val="dk1"/>
          </a:lnRef>
          <a:fillRef idx="0">
            <a:schemeClr val="dk1"/>
          </a:fillRef>
          <a:effectRef idx="1">
            <a:schemeClr val="dk1"/>
          </a:effectRef>
          <a:fontRef idx="minor">
            <a:schemeClr val="tx1"/>
          </a:fontRef>
        </p:style>
      </p:cxnSp>
      <p:cxnSp>
        <p:nvCxnSpPr>
          <p:cNvPr id="65" name="Straight Arrow Connector 64"/>
          <p:cNvCxnSpPr/>
          <p:nvPr/>
        </p:nvCxnSpPr>
        <p:spPr>
          <a:xfrm>
            <a:off x="10233660" y="2530475"/>
            <a:ext cx="0" cy="577215"/>
          </a:xfrm>
          <a:prstGeom prst="straightConnector1">
            <a:avLst/>
          </a:prstGeom>
          <a:ln>
            <a:tailEnd type="arrow" w="med" len="med"/>
          </a:ln>
        </p:spPr>
        <p:style>
          <a:lnRef idx="3">
            <a:schemeClr val="dk1"/>
          </a:lnRef>
          <a:fillRef idx="0">
            <a:schemeClr val="dk1"/>
          </a:fillRef>
          <a:effectRef idx="2">
            <a:schemeClr val="dk1"/>
          </a:effectRef>
          <a:fontRef idx="minor">
            <a:schemeClr val="tx1"/>
          </a:fontRef>
        </p:style>
      </p:cxnSp>
      <p:cxnSp>
        <p:nvCxnSpPr>
          <p:cNvPr id="66" name="Straight Arrow Connector 65"/>
          <p:cNvCxnSpPr>
            <a:stCxn id="31" idx="3"/>
          </p:cNvCxnSpPr>
          <p:nvPr/>
        </p:nvCxnSpPr>
        <p:spPr>
          <a:xfrm>
            <a:off x="10188575" y="3893820"/>
            <a:ext cx="0" cy="503555"/>
          </a:xfrm>
          <a:prstGeom prst="straightConnector1">
            <a:avLst/>
          </a:prstGeom>
          <a:ln>
            <a:tailEnd type="arrow" w="med" len="med"/>
          </a:ln>
        </p:spPr>
        <p:style>
          <a:lnRef idx="3">
            <a:schemeClr val="dk1"/>
          </a:lnRef>
          <a:fillRef idx="0">
            <a:schemeClr val="dk1"/>
          </a:fillRef>
          <a:effectRef idx="2">
            <a:schemeClr val="dk1"/>
          </a:effectRef>
          <a:fontRef idx="minor">
            <a:schemeClr val="tx1"/>
          </a:fontRef>
        </p:style>
      </p:cxnSp>
      <p:cxnSp>
        <p:nvCxnSpPr>
          <p:cNvPr id="67" name="Straight Arrow Connector 66"/>
          <p:cNvCxnSpPr>
            <a:stCxn id="31" idx="2"/>
          </p:cNvCxnSpPr>
          <p:nvPr/>
        </p:nvCxnSpPr>
        <p:spPr>
          <a:xfrm flipH="1">
            <a:off x="8671560" y="3512820"/>
            <a:ext cx="803910" cy="0"/>
          </a:xfrm>
          <a:prstGeom prst="straightConnector1">
            <a:avLst/>
          </a:prstGeom>
          <a:ln>
            <a:tailEnd type="arrow" w="med" len="med"/>
          </a:ln>
        </p:spPr>
        <p:style>
          <a:lnRef idx="3">
            <a:schemeClr val="dk1"/>
          </a:lnRef>
          <a:fillRef idx="0">
            <a:schemeClr val="dk1"/>
          </a:fillRef>
          <a:effectRef idx="2">
            <a:schemeClr val="dk1"/>
          </a:effectRef>
          <a:fontRef idx="minor">
            <a:schemeClr val="tx1"/>
          </a:fontRef>
        </p:style>
      </p:cxnSp>
      <p:cxnSp>
        <p:nvCxnSpPr>
          <p:cNvPr id="68" name="Straight Arrow Connector 67"/>
          <p:cNvCxnSpPr/>
          <p:nvPr/>
        </p:nvCxnSpPr>
        <p:spPr>
          <a:xfrm flipH="1">
            <a:off x="5326380" y="3652520"/>
            <a:ext cx="775970" cy="0"/>
          </a:xfrm>
          <a:prstGeom prst="straightConnector1">
            <a:avLst/>
          </a:prstGeom>
          <a:ln>
            <a:tailEnd type="arrow" w="med" len="med"/>
          </a:ln>
        </p:spPr>
        <p:style>
          <a:lnRef idx="3">
            <a:schemeClr val="dk1"/>
          </a:lnRef>
          <a:fillRef idx="0">
            <a:schemeClr val="dk1"/>
          </a:fillRef>
          <a:effectRef idx="2">
            <a:schemeClr val="dk1"/>
          </a:effectRef>
          <a:fontRef idx="minor">
            <a:schemeClr val="tx1"/>
          </a:fontRef>
        </p:style>
      </p:cxnSp>
      <p:cxnSp>
        <p:nvCxnSpPr>
          <p:cNvPr id="69" name="Straight Arrow Connector 68"/>
          <p:cNvCxnSpPr/>
          <p:nvPr/>
        </p:nvCxnSpPr>
        <p:spPr>
          <a:xfrm flipH="1">
            <a:off x="2683510" y="3810000"/>
            <a:ext cx="513715" cy="0"/>
          </a:xfrm>
          <a:prstGeom prst="straightConnector1">
            <a:avLst/>
          </a:prstGeom>
          <a:ln>
            <a:tailEnd type="arrow" w="med" len="med"/>
          </a:ln>
        </p:spPr>
        <p:style>
          <a:lnRef idx="3">
            <a:schemeClr val="dk1"/>
          </a:lnRef>
          <a:fillRef idx="0">
            <a:schemeClr val="dk1"/>
          </a:fillRef>
          <a:effectRef idx="2">
            <a:schemeClr val="dk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 name="图片 37"/>
          <p:cNvPicPr>
            <a:picLocks noChangeAspect="1"/>
          </p:cNvPicPr>
          <p:nvPr/>
        </p:nvPicPr>
        <p:blipFill rotWithShape="1">
          <a:blip r:embed="rId1">
            <a:extLst>
              <a:ext uri="{28A0092B-C50C-407E-A947-70E740481C1C}">
                <a14:useLocalDpi xmlns:a14="http://schemas.microsoft.com/office/drawing/2010/main" val="0"/>
              </a:ext>
            </a:extLst>
          </a:blip>
          <a:srcRect r="82939"/>
          <a:stretch>
            <a:fillRect/>
          </a:stretch>
        </p:blipFill>
        <p:spPr>
          <a:xfrm rot="10800000">
            <a:off x="10052366" y="1554318"/>
            <a:ext cx="1939857" cy="3749365"/>
          </a:xfrm>
          <a:prstGeom prst="rect">
            <a:avLst/>
          </a:prstGeom>
        </p:spPr>
      </p:pic>
      <p:pic>
        <p:nvPicPr>
          <p:cNvPr id="15" name="图片 14"/>
          <p:cNvPicPr>
            <a:picLocks noChangeAspect="1"/>
          </p:cNvPicPr>
          <p:nvPr/>
        </p:nvPicPr>
        <p:blipFill rotWithShape="1">
          <a:blip r:embed="rId1">
            <a:extLst>
              <a:ext uri="{28A0092B-C50C-407E-A947-70E740481C1C}">
                <a14:useLocalDpi xmlns:a14="http://schemas.microsoft.com/office/drawing/2010/main" val="0"/>
              </a:ext>
            </a:extLst>
          </a:blip>
          <a:srcRect r="82939"/>
          <a:stretch>
            <a:fillRect/>
          </a:stretch>
        </p:blipFill>
        <p:spPr>
          <a:xfrm rot="10800000" flipH="1">
            <a:off x="199778" y="1554318"/>
            <a:ext cx="1939857" cy="3749365"/>
          </a:xfrm>
          <a:prstGeom prst="rect">
            <a:avLst/>
          </a:prstGeom>
        </p:spPr>
      </p:pic>
      <p:sp>
        <p:nvSpPr>
          <p:cNvPr id="7" name="Flowchart: Alternate Process 6"/>
          <p:cNvSpPr/>
          <p:nvPr/>
        </p:nvSpPr>
        <p:spPr>
          <a:xfrm>
            <a:off x="5440680" y="5532120"/>
            <a:ext cx="1310640" cy="670560"/>
          </a:xfrm>
          <a:prstGeom prst="flowChartAlternateProcess">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r>
              <a:rPr lang="en-US"/>
              <a:t>STOP</a:t>
            </a:r>
            <a:endParaRPr lang="en-US"/>
          </a:p>
        </p:txBody>
      </p:sp>
      <p:sp>
        <p:nvSpPr>
          <p:cNvPr id="8" name="Flowchart: Alternate Process 7"/>
          <p:cNvSpPr/>
          <p:nvPr/>
        </p:nvSpPr>
        <p:spPr>
          <a:xfrm>
            <a:off x="5152390" y="213360"/>
            <a:ext cx="1310640" cy="406400"/>
          </a:xfrm>
          <a:prstGeom prst="flowChartAlternateProcess">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p>
            <a:pPr algn="ctr"/>
            <a:r>
              <a:rPr lang="en-US"/>
              <a:t>START</a:t>
            </a:r>
            <a:endParaRPr lang="en-US"/>
          </a:p>
        </p:txBody>
      </p:sp>
      <p:sp>
        <p:nvSpPr>
          <p:cNvPr id="11" name="Rectangles 10"/>
          <p:cNvSpPr/>
          <p:nvPr/>
        </p:nvSpPr>
        <p:spPr>
          <a:xfrm>
            <a:off x="1517015" y="5446395"/>
            <a:ext cx="2418080" cy="842645"/>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r>
              <a:rPr lang="en-US"/>
              <a:t>User 1, Your name and age would be users 2’s </a:t>
            </a:r>
            <a:endParaRPr lang="en-US"/>
          </a:p>
        </p:txBody>
      </p:sp>
      <p:sp>
        <p:nvSpPr>
          <p:cNvPr id="12" name="Rectangles 11"/>
          <p:cNvSpPr/>
          <p:nvPr/>
        </p:nvSpPr>
        <p:spPr>
          <a:xfrm>
            <a:off x="8074660" y="1361440"/>
            <a:ext cx="1991360" cy="57912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p>
            <a:pPr algn="ctr"/>
            <a:r>
              <a:rPr lang="en-US"/>
              <a:t>Welcome, User 2 !</a:t>
            </a:r>
            <a:endParaRPr lang="en-US"/>
          </a:p>
        </p:txBody>
      </p:sp>
      <p:sp>
        <p:nvSpPr>
          <p:cNvPr id="18" name="Flowchart: Data 17"/>
          <p:cNvSpPr/>
          <p:nvPr/>
        </p:nvSpPr>
        <p:spPr>
          <a:xfrm>
            <a:off x="4222750" y="2682240"/>
            <a:ext cx="3169920" cy="853440"/>
          </a:xfrm>
          <a:prstGeom prst="flowChartInputOutpu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p>
            <a:pPr algn="ctr"/>
            <a:r>
              <a:rPr lang="en-US"/>
              <a:t>What is your full name</a:t>
            </a:r>
            <a:endParaRPr lang="en-US"/>
          </a:p>
        </p:txBody>
      </p:sp>
      <p:sp>
        <p:nvSpPr>
          <p:cNvPr id="29" name="Flowchart: Data 28"/>
          <p:cNvSpPr/>
          <p:nvPr/>
        </p:nvSpPr>
        <p:spPr>
          <a:xfrm>
            <a:off x="4222750" y="4107180"/>
            <a:ext cx="3169920" cy="853440"/>
          </a:xfrm>
          <a:prstGeom prst="flowChartInputOutput">
            <a:avLst/>
          </a:prstGeom>
        </p:spPr>
        <p:style>
          <a:lnRef idx="2">
            <a:schemeClr val="dk1">
              <a:shade val="50000"/>
            </a:schemeClr>
          </a:lnRef>
          <a:fillRef idx="1">
            <a:schemeClr val="dk1"/>
          </a:fillRef>
          <a:effectRef idx="0">
            <a:schemeClr val="dk1"/>
          </a:effectRef>
          <a:fontRef idx="minor">
            <a:schemeClr val="lt1"/>
          </a:fontRef>
        </p:style>
        <p:txBody>
          <a:bodyPr rtlCol="0" anchor="ctr"/>
          <a:p>
            <a:pPr algn="ctr"/>
            <a:r>
              <a:rPr lang="en-US"/>
              <a:t>What is your age</a:t>
            </a:r>
            <a:endParaRPr lang="en-US"/>
          </a:p>
        </p:txBody>
      </p:sp>
      <p:sp>
        <p:nvSpPr>
          <p:cNvPr id="30" name="Flowchart: Decision 29"/>
          <p:cNvSpPr/>
          <p:nvPr/>
        </p:nvSpPr>
        <p:spPr>
          <a:xfrm>
            <a:off x="4500880" y="1087120"/>
            <a:ext cx="2438400" cy="1046480"/>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t>Are you user 1 or User 2  </a:t>
            </a:r>
            <a:endParaRPr lang="en-US"/>
          </a:p>
        </p:txBody>
      </p:sp>
      <p:sp>
        <p:nvSpPr>
          <p:cNvPr id="4" name="Rectangles 3"/>
          <p:cNvSpPr/>
          <p:nvPr/>
        </p:nvSpPr>
        <p:spPr>
          <a:xfrm>
            <a:off x="8256905" y="5360035"/>
            <a:ext cx="2418080" cy="842645"/>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r>
              <a:rPr lang="en-US"/>
              <a:t>User 2, Your name and age would be users 1’s </a:t>
            </a:r>
            <a:endParaRPr lang="en-US"/>
          </a:p>
        </p:txBody>
      </p:sp>
      <p:cxnSp>
        <p:nvCxnSpPr>
          <p:cNvPr id="9" name="Straight Arrow Connector 8"/>
          <p:cNvCxnSpPr>
            <a:stCxn id="8" idx="2"/>
          </p:cNvCxnSpPr>
          <p:nvPr/>
        </p:nvCxnSpPr>
        <p:spPr>
          <a:xfrm>
            <a:off x="5807710" y="619760"/>
            <a:ext cx="0" cy="46736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a:stCxn id="18" idx="4"/>
          </p:cNvCxnSpPr>
          <p:nvPr/>
        </p:nvCxnSpPr>
        <p:spPr>
          <a:xfrm>
            <a:off x="5807710" y="3535680"/>
            <a:ext cx="0" cy="52832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flipH="1">
            <a:off x="2672080" y="4389120"/>
            <a:ext cx="18288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a:off x="2726055" y="4389120"/>
            <a:ext cx="0" cy="9144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a:endCxn id="18" idx="1"/>
          </p:cNvCxnSpPr>
          <p:nvPr/>
        </p:nvCxnSpPr>
        <p:spPr>
          <a:xfrm>
            <a:off x="5804535" y="2133600"/>
            <a:ext cx="3175" cy="54864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a:stCxn id="12" idx="2"/>
          </p:cNvCxnSpPr>
          <p:nvPr/>
        </p:nvCxnSpPr>
        <p:spPr>
          <a:xfrm>
            <a:off x="9070340" y="1940560"/>
            <a:ext cx="0" cy="1246505"/>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p:nvPr/>
        </p:nvCxnSpPr>
        <p:spPr>
          <a:xfrm flipH="1">
            <a:off x="7242810" y="3145155"/>
            <a:ext cx="1824355"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a:stCxn id="30" idx="3"/>
          </p:cNvCxnSpPr>
          <p:nvPr/>
        </p:nvCxnSpPr>
        <p:spPr>
          <a:xfrm>
            <a:off x="6939280" y="1610360"/>
            <a:ext cx="1026795"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35" name="Rectangles 34"/>
          <p:cNvSpPr/>
          <p:nvPr/>
        </p:nvSpPr>
        <p:spPr>
          <a:xfrm>
            <a:off x="1517015" y="1361440"/>
            <a:ext cx="1991360" cy="57912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p>
            <a:pPr algn="ctr"/>
            <a:r>
              <a:rPr lang="en-US"/>
              <a:t>Welcome, User 1 !</a:t>
            </a:r>
            <a:endParaRPr lang="en-US"/>
          </a:p>
        </p:txBody>
      </p:sp>
      <p:cxnSp>
        <p:nvCxnSpPr>
          <p:cNvPr id="36" name="Straight Arrow Connector 35"/>
          <p:cNvCxnSpPr>
            <a:stCxn id="30" idx="1"/>
          </p:cNvCxnSpPr>
          <p:nvPr/>
        </p:nvCxnSpPr>
        <p:spPr>
          <a:xfrm flipH="1">
            <a:off x="3568700" y="1610360"/>
            <a:ext cx="932180"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a:stCxn id="35" idx="2"/>
          </p:cNvCxnSpPr>
          <p:nvPr/>
        </p:nvCxnSpPr>
        <p:spPr>
          <a:xfrm>
            <a:off x="2512695" y="1940560"/>
            <a:ext cx="0" cy="894080"/>
          </a:xfrm>
          <a:prstGeom prst="line">
            <a:avLst/>
          </a:prstGeom>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p:nvPr/>
        </p:nvCxnSpPr>
        <p:spPr>
          <a:xfrm>
            <a:off x="2522220" y="2854960"/>
            <a:ext cx="1960880"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a:stCxn id="29" idx="5"/>
          </p:cNvCxnSpPr>
          <p:nvPr/>
        </p:nvCxnSpPr>
        <p:spPr>
          <a:xfrm>
            <a:off x="7075805" y="4533900"/>
            <a:ext cx="225361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p:nvPr/>
        </p:nvCxnSpPr>
        <p:spPr>
          <a:xfrm>
            <a:off x="9329420" y="4490720"/>
            <a:ext cx="0" cy="7112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p:nvPr/>
        </p:nvCxnSpPr>
        <p:spPr>
          <a:xfrm flipH="1">
            <a:off x="6799580" y="5923280"/>
            <a:ext cx="1463040"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43" name="Straight Arrow Connector 42"/>
          <p:cNvCxnSpPr>
            <a:stCxn id="11" idx="3"/>
          </p:cNvCxnSpPr>
          <p:nvPr/>
        </p:nvCxnSpPr>
        <p:spPr>
          <a:xfrm>
            <a:off x="3935095" y="5868035"/>
            <a:ext cx="1452245"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45" name="Text Box 44"/>
          <p:cNvSpPr txBox="1"/>
          <p:nvPr/>
        </p:nvSpPr>
        <p:spPr>
          <a:xfrm>
            <a:off x="1437640" y="416560"/>
            <a:ext cx="2306320" cy="645160"/>
          </a:xfrm>
          <a:prstGeom prst="rect">
            <a:avLst/>
          </a:prstGeom>
          <a:noFill/>
        </p:spPr>
        <p:txBody>
          <a:bodyPr wrap="square" rtlCol="0">
            <a:spAutoFit/>
          </a:bodyPr>
          <a:p>
            <a:r>
              <a:rPr lang="en-US"/>
              <a:t>Flowchart to swap the name and Age </a:t>
            </a:r>
            <a:endParaRPr 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0" y="0"/>
            <a:ext cx="12192000" cy="6858000"/>
            <a:chOff x="58057" y="0"/>
            <a:chExt cx="12192000" cy="6858000"/>
          </a:xfrm>
        </p:grpSpPr>
        <p:pic>
          <p:nvPicPr>
            <p:cNvPr id="3" name="图片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58057" y="0"/>
              <a:ext cx="12192000" cy="6858000"/>
            </a:xfrm>
            <a:prstGeom prst="rect">
              <a:avLst/>
            </a:prstGeom>
          </p:spPr>
        </p:pic>
        <p:pic>
          <p:nvPicPr>
            <p:cNvPr id="6"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057" y="1"/>
              <a:ext cx="12192000" cy="6857999"/>
            </a:xfrm>
            <a:prstGeom prst="rect">
              <a:avLst/>
            </a:prstGeom>
          </p:spPr>
        </p:pic>
      </p:grpSp>
      <p:pic>
        <p:nvPicPr>
          <p:cNvPr id="8" name="图片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342898"/>
            <a:ext cx="12192000" cy="6857998"/>
          </a:xfrm>
          <a:prstGeom prst="rect">
            <a:avLst/>
          </a:prstGeom>
        </p:spPr>
      </p:pic>
      <p:pic>
        <p:nvPicPr>
          <p:cNvPr id="7" name="图片 6"/>
          <p:cNvPicPr>
            <a:picLocks noChangeAspect="1"/>
          </p:cNvPicPr>
          <p:nvPr/>
        </p:nvPicPr>
        <p:blipFill rotWithShape="1">
          <a:blip r:embed="rId4">
            <a:extLst>
              <a:ext uri="{28A0092B-C50C-407E-A947-70E740481C1C}">
                <a14:useLocalDpi xmlns:a14="http://schemas.microsoft.com/office/drawing/2010/main" val="0"/>
              </a:ext>
            </a:extLst>
          </a:blip>
          <a:srcRect l="6253" r="88063"/>
          <a:stretch>
            <a:fillRect/>
          </a:stretch>
        </p:blipFill>
        <p:spPr>
          <a:xfrm rot="10800000" flipH="1">
            <a:off x="211365" y="560846"/>
            <a:ext cx="988786" cy="5736306"/>
          </a:xfrm>
          <a:prstGeom prst="rect">
            <a:avLst/>
          </a:prstGeom>
        </p:spPr>
      </p:pic>
      <p:pic>
        <p:nvPicPr>
          <p:cNvPr id="10" name="图片 9"/>
          <p:cNvPicPr>
            <a:picLocks noChangeAspect="1"/>
          </p:cNvPicPr>
          <p:nvPr/>
        </p:nvPicPr>
        <p:blipFill rotWithShape="1">
          <a:blip r:embed="rId4">
            <a:extLst>
              <a:ext uri="{28A0092B-C50C-407E-A947-70E740481C1C}">
                <a14:useLocalDpi xmlns:a14="http://schemas.microsoft.com/office/drawing/2010/main" val="0"/>
              </a:ext>
            </a:extLst>
          </a:blip>
          <a:srcRect l="6253" r="88063"/>
          <a:stretch>
            <a:fillRect/>
          </a:stretch>
        </p:blipFill>
        <p:spPr>
          <a:xfrm rot="10800000">
            <a:off x="10991850" y="560846"/>
            <a:ext cx="988786" cy="5736306"/>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0" y="0"/>
            <a:ext cx="12192000" cy="6858000"/>
            <a:chOff x="58057" y="0"/>
            <a:chExt cx="12192000" cy="6858000"/>
          </a:xfrm>
        </p:grpSpPr>
        <p:pic>
          <p:nvPicPr>
            <p:cNvPr id="3" name="图片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58057" y="0"/>
              <a:ext cx="12192000" cy="6858000"/>
            </a:xfrm>
            <a:prstGeom prst="rect">
              <a:avLst/>
            </a:prstGeom>
          </p:spPr>
        </p:pic>
        <p:pic>
          <p:nvPicPr>
            <p:cNvPr id="6"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057" y="1"/>
              <a:ext cx="12192000" cy="6857999"/>
            </a:xfrm>
            <a:prstGeom prst="rect">
              <a:avLst/>
            </a:prstGeom>
          </p:spPr>
        </p:pic>
      </p:grpSp>
      <p:pic>
        <p:nvPicPr>
          <p:cNvPr id="8" name="图片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9190" y="95887"/>
            <a:ext cx="12192000" cy="6857998"/>
          </a:xfrm>
          <a:prstGeom prst="rect">
            <a:avLst/>
          </a:prstGeom>
        </p:spPr>
      </p:pic>
      <p:pic>
        <p:nvPicPr>
          <p:cNvPr id="7" name="图片 6"/>
          <p:cNvPicPr>
            <a:picLocks noChangeAspect="1"/>
          </p:cNvPicPr>
          <p:nvPr/>
        </p:nvPicPr>
        <p:blipFill rotWithShape="1">
          <a:blip r:embed="rId4">
            <a:extLst>
              <a:ext uri="{28A0092B-C50C-407E-A947-70E740481C1C}">
                <a14:useLocalDpi xmlns:a14="http://schemas.microsoft.com/office/drawing/2010/main" val="0"/>
              </a:ext>
            </a:extLst>
          </a:blip>
          <a:srcRect l="6253" r="88063"/>
          <a:stretch>
            <a:fillRect/>
          </a:stretch>
        </p:blipFill>
        <p:spPr>
          <a:xfrm rot="10800000" flipH="1">
            <a:off x="211365" y="560846"/>
            <a:ext cx="988786" cy="5736306"/>
          </a:xfrm>
          <a:prstGeom prst="rect">
            <a:avLst/>
          </a:prstGeom>
        </p:spPr>
      </p:pic>
      <p:pic>
        <p:nvPicPr>
          <p:cNvPr id="10" name="图片 9"/>
          <p:cNvPicPr>
            <a:picLocks noChangeAspect="1"/>
          </p:cNvPicPr>
          <p:nvPr/>
        </p:nvPicPr>
        <p:blipFill rotWithShape="1">
          <a:blip r:embed="rId4">
            <a:extLst>
              <a:ext uri="{28A0092B-C50C-407E-A947-70E740481C1C}">
                <a14:useLocalDpi xmlns:a14="http://schemas.microsoft.com/office/drawing/2010/main" val="0"/>
              </a:ext>
            </a:extLst>
          </a:blip>
          <a:srcRect l="6253" r="88063"/>
          <a:stretch>
            <a:fillRect/>
          </a:stretch>
        </p:blipFill>
        <p:spPr>
          <a:xfrm rot="10800000">
            <a:off x="10991850" y="560846"/>
            <a:ext cx="988786" cy="5736306"/>
          </a:xfrm>
          <a:prstGeom prst="rect">
            <a:avLst/>
          </a:prstGeom>
        </p:spPr>
      </p:pic>
      <p:grpSp>
        <p:nvGrpSpPr>
          <p:cNvPr id="16" name="组合 15"/>
          <p:cNvGrpSpPr/>
          <p:nvPr/>
        </p:nvGrpSpPr>
        <p:grpSpPr>
          <a:xfrm>
            <a:off x="1297216" y="1407689"/>
            <a:ext cx="6646480" cy="4104258"/>
            <a:chOff x="1602017" y="1407689"/>
            <a:chExt cx="6646480" cy="4104258"/>
          </a:xfrm>
        </p:grpSpPr>
        <p:grpSp>
          <p:nvGrpSpPr>
            <p:cNvPr id="15" name="组合 14"/>
            <p:cNvGrpSpPr/>
            <p:nvPr/>
          </p:nvGrpSpPr>
          <p:grpSpPr>
            <a:xfrm>
              <a:off x="1602017" y="1407689"/>
              <a:ext cx="3994237" cy="1642778"/>
              <a:chOff x="3367317" y="3876975"/>
              <a:chExt cx="3994237" cy="1642778"/>
            </a:xfrm>
          </p:grpSpPr>
          <p:pic>
            <p:nvPicPr>
              <p:cNvPr id="4" name="图片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367317" y="3876975"/>
                <a:ext cx="1419072" cy="1419072"/>
              </a:xfrm>
              <a:prstGeom prst="rect">
                <a:avLst/>
              </a:prstGeom>
            </p:spPr>
          </p:pic>
          <p:sp>
            <p:nvSpPr>
              <p:cNvPr id="14" name="Shape 570"/>
              <p:cNvSpPr/>
              <p:nvPr/>
            </p:nvSpPr>
            <p:spPr>
              <a:xfrm>
                <a:off x="4979669" y="4412460"/>
                <a:ext cx="2381885" cy="1107293"/>
              </a:xfrm>
              <a:prstGeom prst="rect">
                <a:avLst/>
              </a:prstGeom>
              <a:ln w="12700">
                <a:miter lim="400000"/>
              </a:ln>
            </p:spPr>
            <p:txBody>
              <a:bodyPr vert="horz" wrap="square" lIns="45719" rIns="45719" anchor="ctr">
                <a:spAutoFit/>
              </a:bodyPr>
              <a:lstStyle/>
              <a:p>
                <a:pPr>
                  <a:lnSpc>
                    <a:spcPct val="150000"/>
                  </a:lnSpc>
                </a:pPr>
                <a:r>
                  <a:rPr lang="zh-CN" altLang="en-US" sz="1100" dirty="0">
                    <a:solidFill>
                      <a:schemeClr val="bg1"/>
                    </a:solidFill>
                    <a:latin typeface="Arial" panose="020B0604020202020204" pitchFamily="34" charset="0"/>
                    <a:ea typeface="Arial" panose="020B0604020202020204" pitchFamily="34" charset="0"/>
                    <a:sym typeface="+mn-ea"/>
                  </a:rPr>
                  <a:t>Please add specific content herePlease add specific content herePlease add specific content here</a:t>
                </a:r>
                <a:endParaRPr lang="zh-CN" altLang="en-US" sz="1100" dirty="0">
                  <a:solidFill>
                    <a:schemeClr val="bg1"/>
                  </a:solidFill>
                  <a:latin typeface="Arial" panose="020B0604020202020204" pitchFamily="34" charset="0"/>
                  <a:ea typeface="Arial" panose="020B0604020202020204" pitchFamily="34" charset="0"/>
                  <a:sym typeface="+mn-ea"/>
                </a:endParaRPr>
              </a:p>
            </p:txBody>
          </p:sp>
        </p:grpSp>
        <p:pic>
          <p:nvPicPr>
            <p:cNvPr id="18" name="图片 1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02017" y="4092875"/>
              <a:ext cx="1419072" cy="1419072"/>
            </a:xfrm>
            <a:prstGeom prst="rect">
              <a:avLst/>
            </a:prstGeom>
          </p:spPr>
        </p:pic>
        <p:pic>
          <p:nvPicPr>
            <p:cNvPr id="23" name="图片 2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29425" y="1407689"/>
              <a:ext cx="1419072" cy="1419072"/>
            </a:xfrm>
            <a:prstGeom prst="rect">
              <a:avLst/>
            </a:prstGeom>
          </p:spPr>
        </p:pic>
        <p:pic>
          <p:nvPicPr>
            <p:cNvPr id="28" name="图片 2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29425" y="4092875"/>
              <a:ext cx="1419072" cy="1419072"/>
            </a:xfrm>
            <a:prstGeom prst="rect">
              <a:avLst/>
            </a:prstGeom>
          </p:spPr>
        </p:pic>
      </p:grpSp>
      <p:sp>
        <p:nvSpPr>
          <p:cNvPr id="11" name="Shape 570"/>
          <p:cNvSpPr/>
          <p:nvPr/>
        </p:nvSpPr>
        <p:spPr>
          <a:xfrm>
            <a:off x="2909568" y="4686374"/>
            <a:ext cx="2381885" cy="1107293"/>
          </a:xfrm>
          <a:prstGeom prst="rect">
            <a:avLst/>
          </a:prstGeom>
          <a:ln w="12700">
            <a:miter lim="400000"/>
          </a:ln>
        </p:spPr>
        <p:txBody>
          <a:bodyPr vert="horz" wrap="square" lIns="45719" rIns="45719" anchor="ctr">
            <a:spAutoFit/>
          </a:bodyPr>
          <a:p>
            <a:pPr>
              <a:lnSpc>
                <a:spcPct val="150000"/>
              </a:lnSpc>
            </a:pPr>
            <a:r>
              <a:rPr lang="zh-CN" altLang="en-US" sz="1100" dirty="0">
                <a:solidFill>
                  <a:schemeClr val="bg1"/>
                </a:solidFill>
                <a:latin typeface="Arial" panose="020B0604020202020204" pitchFamily="34" charset="0"/>
                <a:ea typeface="Arial" panose="020B0604020202020204" pitchFamily="34" charset="0"/>
                <a:sym typeface="+mn-ea"/>
              </a:rPr>
              <a:t>Please add specific content herePlease add specific content herePlease add specific content here</a:t>
            </a:r>
            <a:endParaRPr lang="zh-CN" altLang="en-US" sz="1100" dirty="0">
              <a:solidFill>
                <a:schemeClr val="bg1"/>
              </a:solidFill>
              <a:latin typeface="Arial" panose="020B0604020202020204" pitchFamily="34" charset="0"/>
              <a:ea typeface="Arial" panose="020B0604020202020204" pitchFamily="34" charset="0"/>
              <a:sym typeface="+mn-ea"/>
            </a:endParaRPr>
          </a:p>
        </p:txBody>
      </p:sp>
      <p:sp>
        <p:nvSpPr>
          <p:cNvPr id="32" name="文本框 28"/>
          <p:cNvSpPr txBox="1"/>
          <p:nvPr/>
        </p:nvSpPr>
        <p:spPr>
          <a:xfrm>
            <a:off x="2909871" y="1705191"/>
            <a:ext cx="3220720" cy="398780"/>
          </a:xfrm>
          <a:prstGeom prst="rect">
            <a:avLst/>
          </a:prstGeom>
          <a:noFill/>
        </p:spPr>
        <p:txBody>
          <a:bodyPr wrap="none" rtlCol="0">
            <a:spAutoFit/>
          </a:bodyPr>
          <a:lstStyle/>
          <a:p>
            <a:r>
              <a:rPr lang="en-US" altLang="zh-CN" sz="2000" dirty="0">
                <a:blipFill>
                  <a:blip r:embed="rId6"/>
                  <a:stretch>
                    <a:fillRect/>
                  </a:stretch>
                </a:blipFill>
                <a:latin typeface="Arial" panose="020B0604020202020204" pitchFamily="34" charset="0"/>
                <a:ea typeface="Arial" panose="020B0604020202020204" pitchFamily="34" charset="0"/>
              </a:rPr>
              <a:t>NEW</a:t>
            </a:r>
            <a:r>
              <a:rPr lang="zh-CN" altLang="en-US" sz="1200" dirty="0">
                <a:blipFill>
                  <a:blip r:embed="rId6"/>
                  <a:stretch>
                    <a:fillRect/>
                  </a:stretch>
                </a:blipFill>
                <a:latin typeface="Arial" panose="020B0604020202020204" pitchFamily="34" charset="0"/>
                <a:ea typeface="Arial" panose="020B0604020202020204" pitchFamily="34" charset="0"/>
              </a:rPr>
              <a:t>　</a:t>
            </a:r>
            <a:r>
              <a:rPr lang="en-US" altLang="zh-CN" sz="2000" dirty="0">
                <a:blipFill>
                  <a:blip r:embed="rId6"/>
                  <a:stretch>
                    <a:fillRect/>
                  </a:stretch>
                </a:blipFill>
                <a:latin typeface="Arial" panose="020B0604020202020204" pitchFamily="34" charset="0"/>
                <a:ea typeface="Arial" panose="020B0604020202020204" pitchFamily="34" charset="0"/>
              </a:rPr>
              <a:t>YEAR</a:t>
            </a:r>
            <a:r>
              <a:rPr lang="zh-CN" altLang="en-US" sz="2000" dirty="0">
                <a:blipFill>
                  <a:blip r:embed="rId6"/>
                  <a:stretch>
                    <a:fillRect/>
                  </a:stretch>
                </a:blipFill>
                <a:latin typeface="Arial" panose="020B0604020202020204" pitchFamily="34" charset="0"/>
                <a:ea typeface="Arial" panose="020B0604020202020204" pitchFamily="34" charset="0"/>
              </a:rPr>
              <a:t> </a:t>
            </a:r>
            <a:r>
              <a:rPr lang="en-US" altLang="zh-CN" sz="2000" dirty="0">
                <a:blipFill>
                  <a:blip r:embed="rId6"/>
                  <a:stretch>
                    <a:fillRect/>
                  </a:stretch>
                </a:blipFill>
                <a:latin typeface="Arial" panose="020B0604020202020204" pitchFamily="34" charset="0"/>
                <a:ea typeface="Arial" panose="020B0604020202020204" pitchFamily="34" charset="0"/>
              </a:rPr>
              <a:t>/</a:t>
            </a:r>
            <a:r>
              <a:rPr lang="zh-CN" altLang="en-US" sz="900" dirty="0">
                <a:blipFill>
                  <a:blip r:embed="rId6"/>
                  <a:stretch>
                    <a:fillRect/>
                  </a:stretch>
                </a:blipFill>
                <a:latin typeface="Arial" panose="020B0604020202020204" pitchFamily="34" charset="0"/>
                <a:ea typeface="Arial" panose="020B0604020202020204" pitchFamily="34" charset="0"/>
              </a:rPr>
              <a:t>　</a:t>
            </a:r>
            <a:r>
              <a:rPr lang="en-US" altLang="zh-CN" sz="1400" dirty="0">
                <a:blipFill>
                  <a:blip r:embed="rId6"/>
                  <a:stretch>
                    <a:fillRect/>
                  </a:stretch>
                </a:blipFill>
                <a:latin typeface="Arial" panose="020B0604020202020204" pitchFamily="34" charset="0"/>
                <a:ea typeface="Arial" panose="020B0604020202020204" pitchFamily="34" charset="0"/>
              </a:rPr>
              <a:t>GOOD</a:t>
            </a:r>
            <a:r>
              <a:rPr lang="zh-CN" altLang="en-US" sz="900" dirty="0">
                <a:blipFill>
                  <a:blip r:embed="rId6"/>
                  <a:stretch>
                    <a:fillRect/>
                  </a:stretch>
                </a:blipFill>
                <a:latin typeface="Arial" panose="020B0604020202020204" pitchFamily="34" charset="0"/>
                <a:ea typeface="Arial" panose="020B0604020202020204" pitchFamily="34" charset="0"/>
              </a:rPr>
              <a:t>　</a:t>
            </a:r>
            <a:r>
              <a:rPr lang="en-US" altLang="zh-CN" sz="1400" dirty="0">
                <a:blipFill>
                  <a:blip r:embed="rId6"/>
                  <a:stretch>
                    <a:fillRect/>
                  </a:stretch>
                </a:blipFill>
                <a:latin typeface="Arial" panose="020B0604020202020204" pitchFamily="34" charset="0"/>
                <a:ea typeface="Arial" panose="020B0604020202020204" pitchFamily="34" charset="0"/>
              </a:rPr>
              <a:t>LUCK</a:t>
            </a:r>
            <a:endParaRPr lang="en-US" altLang="zh-CN" sz="1400" dirty="0">
              <a:blipFill>
                <a:blip r:embed="rId6"/>
                <a:stretch>
                  <a:fillRect/>
                </a:stretch>
              </a:blipFill>
              <a:latin typeface="Arial" panose="020B0604020202020204" pitchFamily="34" charset="0"/>
              <a:ea typeface="Arial" panose="020B0604020202020204" pitchFamily="34" charset="0"/>
            </a:endParaRPr>
          </a:p>
        </p:txBody>
      </p:sp>
      <p:grpSp>
        <p:nvGrpSpPr>
          <p:cNvPr id="36" name="Group 35"/>
          <p:cNvGrpSpPr/>
          <p:nvPr/>
        </p:nvGrpSpPr>
        <p:grpSpPr>
          <a:xfrm>
            <a:off x="7812405" y="1704975"/>
            <a:ext cx="3220720" cy="4171315"/>
            <a:chOff x="13135" y="2685"/>
            <a:chExt cx="5072" cy="6569"/>
          </a:xfrm>
        </p:grpSpPr>
        <p:sp>
          <p:nvSpPr>
            <p:cNvPr id="2" name="Shape 570"/>
            <p:cNvSpPr/>
            <p:nvPr/>
          </p:nvSpPr>
          <p:spPr>
            <a:xfrm>
              <a:off x="13427" y="3152"/>
              <a:ext cx="3751" cy="1744"/>
            </a:xfrm>
            <a:prstGeom prst="rect">
              <a:avLst/>
            </a:prstGeom>
            <a:ln w="12700">
              <a:miter lim="400000"/>
            </a:ln>
          </p:spPr>
          <p:txBody>
            <a:bodyPr vert="horz" wrap="square" lIns="45719" rIns="45719" anchor="ctr">
              <a:spAutoFit/>
            </a:bodyPr>
            <a:p>
              <a:pPr>
                <a:lnSpc>
                  <a:spcPct val="150000"/>
                </a:lnSpc>
              </a:pPr>
              <a:r>
                <a:rPr lang="zh-CN" altLang="en-US" sz="1100" dirty="0">
                  <a:solidFill>
                    <a:schemeClr val="bg1"/>
                  </a:solidFill>
                  <a:latin typeface="Arial" panose="020B0604020202020204" pitchFamily="34" charset="0"/>
                  <a:ea typeface="Arial" panose="020B0604020202020204" pitchFamily="34" charset="0"/>
                  <a:sym typeface="+mn-ea"/>
                </a:rPr>
                <a:t>Please add specific content herePlease add specific content herePlease add specific content here</a:t>
              </a:r>
              <a:endParaRPr lang="zh-CN" altLang="en-US" sz="1100" dirty="0">
                <a:solidFill>
                  <a:schemeClr val="bg1"/>
                </a:solidFill>
                <a:latin typeface="Arial" panose="020B0604020202020204" pitchFamily="34" charset="0"/>
                <a:ea typeface="Arial" panose="020B0604020202020204" pitchFamily="34" charset="0"/>
                <a:sym typeface="+mn-ea"/>
              </a:endParaRPr>
            </a:p>
          </p:txBody>
        </p:sp>
        <p:sp>
          <p:nvSpPr>
            <p:cNvPr id="9" name="Shape 570"/>
            <p:cNvSpPr/>
            <p:nvPr/>
          </p:nvSpPr>
          <p:spPr>
            <a:xfrm>
              <a:off x="13559" y="7510"/>
              <a:ext cx="3751" cy="1744"/>
            </a:xfrm>
            <a:prstGeom prst="rect">
              <a:avLst/>
            </a:prstGeom>
            <a:ln w="12700">
              <a:miter lim="400000"/>
            </a:ln>
          </p:spPr>
          <p:txBody>
            <a:bodyPr vert="horz" wrap="square" lIns="45719" rIns="45719" anchor="ctr">
              <a:spAutoFit/>
            </a:bodyPr>
            <a:p>
              <a:pPr>
                <a:lnSpc>
                  <a:spcPct val="150000"/>
                </a:lnSpc>
              </a:pPr>
              <a:r>
                <a:rPr lang="zh-CN" altLang="en-US" sz="1100" dirty="0">
                  <a:solidFill>
                    <a:schemeClr val="bg1"/>
                  </a:solidFill>
                  <a:latin typeface="Arial" panose="020B0604020202020204" pitchFamily="34" charset="0"/>
                  <a:ea typeface="Arial" panose="020B0604020202020204" pitchFamily="34" charset="0"/>
                  <a:sym typeface="+mn-ea"/>
                </a:rPr>
                <a:t>Please add specific content herePlease add specific content herePlease add specific content here</a:t>
              </a:r>
              <a:endParaRPr lang="zh-CN" altLang="en-US" sz="1100" dirty="0">
                <a:solidFill>
                  <a:schemeClr val="bg1"/>
                </a:solidFill>
                <a:latin typeface="Arial" panose="020B0604020202020204" pitchFamily="34" charset="0"/>
                <a:ea typeface="Arial" panose="020B0604020202020204" pitchFamily="34" charset="0"/>
                <a:sym typeface="+mn-ea"/>
              </a:endParaRPr>
            </a:p>
          </p:txBody>
        </p:sp>
        <p:sp>
          <p:nvSpPr>
            <p:cNvPr id="33" name="文本框 28"/>
            <p:cNvSpPr txBox="1"/>
            <p:nvPr/>
          </p:nvSpPr>
          <p:spPr>
            <a:xfrm>
              <a:off x="13135" y="2685"/>
              <a:ext cx="5072" cy="628"/>
            </a:xfrm>
            <a:prstGeom prst="rect">
              <a:avLst/>
            </a:prstGeom>
            <a:noFill/>
          </p:spPr>
          <p:txBody>
            <a:bodyPr wrap="none" rtlCol="0">
              <a:spAutoFit/>
            </a:bodyPr>
            <a:p>
              <a:r>
                <a:rPr lang="en-US" altLang="zh-CN" sz="2000" dirty="0">
                  <a:blipFill>
                    <a:blip r:embed="rId6"/>
                    <a:stretch>
                      <a:fillRect/>
                    </a:stretch>
                  </a:blipFill>
                  <a:latin typeface="Arial" panose="020B0604020202020204" pitchFamily="34" charset="0"/>
                  <a:ea typeface="Arial" panose="020B0604020202020204" pitchFamily="34" charset="0"/>
                </a:rPr>
                <a:t>NEW</a:t>
              </a:r>
              <a:r>
                <a:rPr lang="zh-CN" altLang="en-US" sz="1200" dirty="0">
                  <a:blipFill>
                    <a:blip r:embed="rId6"/>
                    <a:stretch>
                      <a:fillRect/>
                    </a:stretch>
                  </a:blipFill>
                  <a:latin typeface="Arial" panose="020B0604020202020204" pitchFamily="34" charset="0"/>
                  <a:ea typeface="Arial" panose="020B0604020202020204" pitchFamily="34" charset="0"/>
                </a:rPr>
                <a:t>　</a:t>
              </a:r>
              <a:r>
                <a:rPr lang="en-US" altLang="zh-CN" sz="2000" dirty="0">
                  <a:blipFill>
                    <a:blip r:embed="rId6"/>
                    <a:stretch>
                      <a:fillRect/>
                    </a:stretch>
                  </a:blipFill>
                  <a:latin typeface="Arial" panose="020B0604020202020204" pitchFamily="34" charset="0"/>
                  <a:ea typeface="Arial" panose="020B0604020202020204" pitchFamily="34" charset="0"/>
                </a:rPr>
                <a:t>YEAR</a:t>
              </a:r>
              <a:r>
                <a:rPr lang="zh-CN" altLang="en-US" sz="2000" dirty="0">
                  <a:blipFill>
                    <a:blip r:embed="rId6"/>
                    <a:stretch>
                      <a:fillRect/>
                    </a:stretch>
                  </a:blipFill>
                  <a:latin typeface="Arial" panose="020B0604020202020204" pitchFamily="34" charset="0"/>
                  <a:ea typeface="Arial" panose="020B0604020202020204" pitchFamily="34" charset="0"/>
                </a:rPr>
                <a:t> </a:t>
              </a:r>
              <a:r>
                <a:rPr lang="en-US" altLang="zh-CN" sz="2000" dirty="0">
                  <a:blipFill>
                    <a:blip r:embed="rId6"/>
                    <a:stretch>
                      <a:fillRect/>
                    </a:stretch>
                  </a:blipFill>
                  <a:latin typeface="Arial" panose="020B0604020202020204" pitchFamily="34" charset="0"/>
                  <a:ea typeface="Arial" panose="020B0604020202020204" pitchFamily="34" charset="0"/>
                </a:rPr>
                <a:t>/</a:t>
              </a:r>
              <a:r>
                <a:rPr lang="zh-CN" altLang="en-US" sz="900" dirty="0">
                  <a:blipFill>
                    <a:blip r:embed="rId6"/>
                    <a:stretch>
                      <a:fillRect/>
                    </a:stretch>
                  </a:blipFill>
                  <a:latin typeface="Arial" panose="020B0604020202020204" pitchFamily="34" charset="0"/>
                  <a:ea typeface="Arial" panose="020B0604020202020204" pitchFamily="34" charset="0"/>
                </a:rPr>
                <a:t>　</a:t>
              </a:r>
              <a:r>
                <a:rPr lang="en-US" altLang="zh-CN" sz="1400" dirty="0">
                  <a:blipFill>
                    <a:blip r:embed="rId6"/>
                    <a:stretch>
                      <a:fillRect/>
                    </a:stretch>
                  </a:blipFill>
                  <a:latin typeface="Arial" panose="020B0604020202020204" pitchFamily="34" charset="0"/>
                  <a:ea typeface="Arial" panose="020B0604020202020204" pitchFamily="34" charset="0"/>
                </a:rPr>
                <a:t>GOOD</a:t>
              </a:r>
              <a:r>
                <a:rPr lang="zh-CN" altLang="en-US" sz="900" dirty="0">
                  <a:blipFill>
                    <a:blip r:embed="rId6"/>
                    <a:stretch>
                      <a:fillRect/>
                    </a:stretch>
                  </a:blipFill>
                  <a:latin typeface="Arial" panose="020B0604020202020204" pitchFamily="34" charset="0"/>
                  <a:ea typeface="Arial" panose="020B0604020202020204" pitchFamily="34" charset="0"/>
                </a:rPr>
                <a:t>　</a:t>
              </a:r>
              <a:r>
                <a:rPr lang="en-US" altLang="zh-CN" sz="1400" dirty="0">
                  <a:blipFill>
                    <a:blip r:embed="rId6"/>
                    <a:stretch>
                      <a:fillRect/>
                    </a:stretch>
                  </a:blipFill>
                  <a:latin typeface="Arial" panose="020B0604020202020204" pitchFamily="34" charset="0"/>
                  <a:ea typeface="Arial" panose="020B0604020202020204" pitchFamily="34" charset="0"/>
                </a:rPr>
                <a:t>LUCK</a:t>
              </a:r>
              <a:endParaRPr lang="en-US" altLang="zh-CN" sz="1400" dirty="0">
                <a:blipFill>
                  <a:blip r:embed="rId6"/>
                  <a:stretch>
                    <a:fillRect/>
                  </a:stretch>
                </a:blipFill>
                <a:latin typeface="Arial" panose="020B0604020202020204" pitchFamily="34" charset="0"/>
                <a:ea typeface="Arial" panose="020B0604020202020204" pitchFamily="34" charset="0"/>
              </a:endParaRPr>
            </a:p>
          </p:txBody>
        </p:sp>
        <p:sp>
          <p:nvSpPr>
            <p:cNvPr id="34" name="文本框 28"/>
            <p:cNvSpPr txBox="1"/>
            <p:nvPr/>
          </p:nvSpPr>
          <p:spPr>
            <a:xfrm>
              <a:off x="13135" y="6752"/>
              <a:ext cx="5072" cy="628"/>
            </a:xfrm>
            <a:prstGeom prst="rect">
              <a:avLst/>
            </a:prstGeom>
            <a:noFill/>
          </p:spPr>
          <p:txBody>
            <a:bodyPr wrap="none" rtlCol="0">
              <a:spAutoFit/>
            </a:bodyPr>
            <a:p>
              <a:r>
                <a:rPr lang="en-US" altLang="zh-CN" sz="2000" dirty="0">
                  <a:blipFill>
                    <a:blip r:embed="rId6"/>
                    <a:stretch>
                      <a:fillRect/>
                    </a:stretch>
                  </a:blipFill>
                  <a:latin typeface="Arial" panose="020B0604020202020204" pitchFamily="34" charset="0"/>
                  <a:ea typeface="Arial" panose="020B0604020202020204" pitchFamily="34" charset="0"/>
                </a:rPr>
                <a:t>NEW</a:t>
              </a:r>
              <a:r>
                <a:rPr lang="zh-CN" altLang="en-US" sz="1200" dirty="0">
                  <a:blipFill>
                    <a:blip r:embed="rId6"/>
                    <a:stretch>
                      <a:fillRect/>
                    </a:stretch>
                  </a:blipFill>
                  <a:latin typeface="Arial" panose="020B0604020202020204" pitchFamily="34" charset="0"/>
                  <a:ea typeface="Arial" panose="020B0604020202020204" pitchFamily="34" charset="0"/>
                </a:rPr>
                <a:t>　</a:t>
              </a:r>
              <a:r>
                <a:rPr lang="en-US" altLang="zh-CN" sz="2000" dirty="0">
                  <a:blipFill>
                    <a:blip r:embed="rId6"/>
                    <a:stretch>
                      <a:fillRect/>
                    </a:stretch>
                  </a:blipFill>
                  <a:latin typeface="Arial" panose="020B0604020202020204" pitchFamily="34" charset="0"/>
                  <a:ea typeface="Arial" panose="020B0604020202020204" pitchFamily="34" charset="0"/>
                </a:rPr>
                <a:t>YEAR</a:t>
              </a:r>
              <a:r>
                <a:rPr lang="zh-CN" altLang="en-US" sz="2000" dirty="0">
                  <a:blipFill>
                    <a:blip r:embed="rId6"/>
                    <a:stretch>
                      <a:fillRect/>
                    </a:stretch>
                  </a:blipFill>
                  <a:latin typeface="Arial" panose="020B0604020202020204" pitchFamily="34" charset="0"/>
                  <a:ea typeface="Arial" panose="020B0604020202020204" pitchFamily="34" charset="0"/>
                </a:rPr>
                <a:t> </a:t>
              </a:r>
              <a:r>
                <a:rPr lang="en-US" altLang="zh-CN" sz="2000" dirty="0">
                  <a:blipFill>
                    <a:blip r:embed="rId6"/>
                    <a:stretch>
                      <a:fillRect/>
                    </a:stretch>
                  </a:blipFill>
                  <a:latin typeface="Arial" panose="020B0604020202020204" pitchFamily="34" charset="0"/>
                  <a:ea typeface="Arial" panose="020B0604020202020204" pitchFamily="34" charset="0"/>
                </a:rPr>
                <a:t>/</a:t>
              </a:r>
              <a:r>
                <a:rPr lang="zh-CN" altLang="en-US" sz="900" dirty="0">
                  <a:blipFill>
                    <a:blip r:embed="rId6"/>
                    <a:stretch>
                      <a:fillRect/>
                    </a:stretch>
                  </a:blipFill>
                  <a:latin typeface="Arial" panose="020B0604020202020204" pitchFamily="34" charset="0"/>
                  <a:ea typeface="Arial" panose="020B0604020202020204" pitchFamily="34" charset="0"/>
                </a:rPr>
                <a:t>　</a:t>
              </a:r>
              <a:r>
                <a:rPr lang="en-US" altLang="zh-CN" sz="1400" dirty="0">
                  <a:blipFill>
                    <a:blip r:embed="rId6"/>
                    <a:stretch>
                      <a:fillRect/>
                    </a:stretch>
                  </a:blipFill>
                  <a:latin typeface="Arial" panose="020B0604020202020204" pitchFamily="34" charset="0"/>
                  <a:ea typeface="Arial" panose="020B0604020202020204" pitchFamily="34" charset="0"/>
                </a:rPr>
                <a:t>GOOD</a:t>
              </a:r>
              <a:r>
                <a:rPr lang="zh-CN" altLang="en-US" sz="900" dirty="0">
                  <a:blipFill>
                    <a:blip r:embed="rId6"/>
                    <a:stretch>
                      <a:fillRect/>
                    </a:stretch>
                  </a:blipFill>
                  <a:latin typeface="Arial" panose="020B0604020202020204" pitchFamily="34" charset="0"/>
                  <a:ea typeface="Arial" panose="020B0604020202020204" pitchFamily="34" charset="0"/>
                </a:rPr>
                <a:t>　</a:t>
              </a:r>
              <a:r>
                <a:rPr lang="en-US" altLang="zh-CN" sz="1400" dirty="0">
                  <a:blipFill>
                    <a:blip r:embed="rId6"/>
                    <a:stretch>
                      <a:fillRect/>
                    </a:stretch>
                  </a:blipFill>
                  <a:latin typeface="Arial" panose="020B0604020202020204" pitchFamily="34" charset="0"/>
                  <a:ea typeface="Arial" panose="020B0604020202020204" pitchFamily="34" charset="0"/>
                </a:rPr>
                <a:t>LUCK</a:t>
              </a:r>
              <a:endParaRPr lang="en-US" altLang="zh-CN" sz="1400" dirty="0">
                <a:blipFill>
                  <a:blip r:embed="rId6"/>
                  <a:stretch>
                    <a:fillRect/>
                  </a:stretch>
                </a:blipFill>
                <a:latin typeface="Arial" panose="020B0604020202020204" pitchFamily="34" charset="0"/>
                <a:ea typeface="Arial" panose="020B0604020202020204" pitchFamily="34" charset="0"/>
              </a:endParaRPr>
            </a:p>
          </p:txBody>
        </p:sp>
      </p:grpSp>
      <p:sp>
        <p:nvSpPr>
          <p:cNvPr id="35" name="文本框 28"/>
          <p:cNvSpPr txBox="1"/>
          <p:nvPr/>
        </p:nvSpPr>
        <p:spPr>
          <a:xfrm>
            <a:off x="2909871" y="4287736"/>
            <a:ext cx="3220720" cy="398780"/>
          </a:xfrm>
          <a:prstGeom prst="rect">
            <a:avLst/>
          </a:prstGeom>
          <a:noFill/>
        </p:spPr>
        <p:txBody>
          <a:bodyPr wrap="none" rtlCol="0">
            <a:spAutoFit/>
          </a:bodyPr>
          <a:p>
            <a:r>
              <a:rPr lang="en-US" altLang="zh-CN" sz="2000" dirty="0">
                <a:blipFill>
                  <a:blip r:embed="rId6"/>
                  <a:stretch>
                    <a:fillRect/>
                  </a:stretch>
                </a:blipFill>
                <a:latin typeface="Arial" panose="020B0604020202020204" pitchFamily="34" charset="0"/>
                <a:ea typeface="Arial" panose="020B0604020202020204" pitchFamily="34" charset="0"/>
              </a:rPr>
              <a:t>NEW</a:t>
            </a:r>
            <a:r>
              <a:rPr lang="zh-CN" altLang="en-US" sz="1200" dirty="0">
                <a:blipFill>
                  <a:blip r:embed="rId6"/>
                  <a:stretch>
                    <a:fillRect/>
                  </a:stretch>
                </a:blipFill>
                <a:latin typeface="Arial" panose="020B0604020202020204" pitchFamily="34" charset="0"/>
                <a:ea typeface="Arial" panose="020B0604020202020204" pitchFamily="34" charset="0"/>
              </a:rPr>
              <a:t>　</a:t>
            </a:r>
            <a:r>
              <a:rPr lang="en-US" altLang="zh-CN" sz="2000" dirty="0">
                <a:blipFill>
                  <a:blip r:embed="rId6"/>
                  <a:stretch>
                    <a:fillRect/>
                  </a:stretch>
                </a:blipFill>
                <a:latin typeface="Arial" panose="020B0604020202020204" pitchFamily="34" charset="0"/>
                <a:ea typeface="Arial" panose="020B0604020202020204" pitchFamily="34" charset="0"/>
              </a:rPr>
              <a:t>YEAR</a:t>
            </a:r>
            <a:r>
              <a:rPr lang="zh-CN" altLang="en-US" sz="2000" dirty="0">
                <a:blipFill>
                  <a:blip r:embed="rId6"/>
                  <a:stretch>
                    <a:fillRect/>
                  </a:stretch>
                </a:blipFill>
                <a:latin typeface="Arial" panose="020B0604020202020204" pitchFamily="34" charset="0"/>
                <a:ea typeface="Arial" panose="020B0604020202020204" pitchFamily="34" charset="0"/>
              </a:rPr>
              <a:t> </a:t>
            </a:r>
            <a:r>
              <a:rPr lang="en-US" altLang="zh-CN" sz="2000" dirty="0">
                <a:blipFill>
                  <a:blip r:embed="rId6"/>
                  <a:stretch>
                    <a:fillRect/>
                  </a:stretch>
                </a:blipFill>
                <a:latin typeface="Arial" panose="020B0604020202020204" pitchFamily="34" charset="0"/>
                <a:ea typeface="Arial" panose="020B0604020202020204" pitchFamily="34" charset="0"/>
              </a:rPr>
              <a:t>/</a:t>
            </a:r>
            <a:r>
              <a:rPr lang="zh-CN" altLang="en-US" sz="900" dirty="0">
                <a:blipFill>
                  <a:blip r:embed="rId6"/>
                  <a:stretch>
                    <a:fillRect/>
                  </a:stretch>
                </a:blipFill>
                <a:latin typeface="Arial" panose="020B0604020202020204" pitchFamily="34" charset="0"/>
                <a:ea typeface="Arial" panose="020B0604020202020204" pitchFamily="34" charset="0"/>
              </a:rPr>
              <a:t>　</a:t>
            </a:r>
            <a:r>
              <a:rPr lang="en-US" altLang="zh-CN" sz="1400" dirty="0">
                <a:blipFill>
                  <a:blip r:embed="rId6"/>
                  <a:stretch>
                    <a:fillRect/>
                  </a:stretch>
                </a:blipFill>
                <a:latin typeface="Arial" panose="020B0604020202020204" pitchFamily="34" charset="0"/>
                <a:ea typeface="Arial" panose="020B0604020202020204" pitchFamily="34" charset="0"/>
              </a:rPr>
              <a:t>GOOD</a:t>
            </a:r>
            <a:r>
              <a:rPr lang="zh-CN" altLang="en-US" sz="900" dirty="0">
                <a:blipFill>
                  <a:blip r:embed="rId6"/>
                  <a:stretch>
                    <a:fillRect/>
                  </a:stretch>
                </a:blipFill>
                <a:latin typeface="Arial" panose="020B0604020202020204" pitchFamily="34" charset="0"/>
                <a:ea typeface="Arial" panose="020B0604020202020204" pitchFamily="34" charset="0"/>
              </a:rPr>
              <a:t>　</a:t>
            </a:r>
            <a:r>
              <a:rPr lang="en-US" altLang="zh-CN" sz="1400" dirty="0">
                <a:blipFill>
                  <a:blip r:embed="rId6"/>
                  <a:stretch>
                    <a:fillRect/>
                  </a:stretch>
                </a:blipFill>
                <a:latin typeface="Arial" panose="020B0604020202020204" pitchFamily="34" charset="0"/>
                <a:ea typeface="Arial" panose="020B0604020202020204" pitchFamily="34" charset="0"/>
              </a:rPr>
              <a:t>LUCK</a:t>
            </a:r>
            <a:endParaRPr lang="en-US" altLang="zh-CN" sz="1400" dirty="0">
              <a:blipFill>
                <a:blip r:embed="rId6"/>
                <a:stretch>
                  <a:fillRect/>
                </a:stretch>
              </a:blipFill>
              <a:latin typeface="Arial" panose="020B0604020202020204" pitchFamily="34" charset="0"/>
              <a:ea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0"/>
            <a:ext cx="12192000" cy="6858000"/>
            <a:chOff x="0" y="0"/>
            <a:chExt cx="12192000" cy="6858000"/>
          </a:xfrm>
        </p:grpSpPr>
        <p:pic>
          <p:nvPicPr>
            <p:cNvPr id="3" name="图片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999"/>
            </a:xfrm>
            <a:prstGeom prst="rect">
              <a:avLst/>
            </a:prstGeom>
          </p:spPr>
        </p:pic>
        <p:pic>
          <p:nvPicPr>
            <p:cNvPr id="17" name="图片 1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
              <a:ext cx="12192000" cy="6857998"/>
            </a:xfrm>
            <a:prstGeom prst="rect">
              <a:avLst/>
            </a:prstGeom>
          </p:spPr>
        </p:pic>
      </p:grpSp>
      <p:pic>
        <p:nvPicPr>
          <p:cNvPr id="38" name="图片 37"/>
          <p:cNvPicPr>
            <a:picLocks noChangeAspect="1"/>
          </p:cNvPicPr>
          <p:nvPr/>
        </p:nvPicPr>
        <p:blipFill rotWithShape="1">
          <a:blip r:embed="rId4">
            <a:extLst>
              <a:ext uri="{28A0092B-C50C-407E-A947-70E740481C1C}">
                <a14:useLocalDpi xmlns:a14="http://schemas.microsoft.com/office/drawing/2010/main" val="0"/>
              </a:ext>
            </a:extLst>
          </a:blip>
          <a:srcRect r="82939"/>
          <a:stretch>
            <a:fillRect/>
          </a:stretch>
        </p:blipFill>
        <p:spPr>
          <a:xfrm rot="10800000">
            <a:off x="10052366" y="1554318"/>
            <a:ext cx="1939857" cy="3749365"/>
          </a:xfrm>
          <a:prstGeom prst="rect">
            <a:avLst/>
          </a:prstGeom>
        </p:spPr>
      </p:pic>
      <p:pic>
        <p:nvPicPr>
          <p:cNvPr id="15" name="图片 14"/>
          <p:cNvPicPr>
            <a:picLocks noChangeAspect="1"/>
          </p:cNvPicPr>
          <p:nvPr/>
        </p:nvPicPr>
        <p:blipFill rotWithShape="1">
          <a:blip r:embed="rId4">
            <a:extLst>
              <a:ext uri="{28A0092B-C50C-407E-A947-70E740481C1C}">
                <a14:useLocalDpi xmlns:a14="http://schemas.microsoft.com/office/drawing/2010/main" val="0"/>
              </a:ext>
            </a:extLst>
          </a:blip>
          <a:srcRect r="82939"/>
          <a:stretch>
            <a:fillRect/>
          </a:stretch>
        </p:blipFill>
        <p:spPr>
          <a:xfrm rot="10800000" flipH="1">
            <a:off x="199778" y="1554318"/>
            <a:ext cx="1939857" cy="3749365"/>
          </a:xfrm>
          <a:prstGeom prst="rect">
            <a:avLst/>
          </a:prstGeom>
        </p:spPr>
      </p:pic>
      <p:sp>
        <p:nvSpPr>
          <p:cNvPr id="10" name="文本框 9"/>
          <p:cNvSpPr txBox="1"/>
          <p:nvPr/>
        </p:nvSpPr>
        <p:spPr>
          <a:xfrm>
            <a:off x="3039745" y="3014345"/>
            <a:ext cx="6112510" cy="829945"/>
          </a:xfrm>
          <a:prstGeom prst="rect">
            <a:avLst/>
          </a:prstGeom>
          <a:noFill/>
        </p:spPr>
        <p:txBody>
          <a:bodyPr wrap="none" rtlCol="0">
            <a:spAutoFit/>
          </a:bodyPr>
          <a:lstStyle/>
          <a:p>
            <a:pPr algn="dist"/>
            <a:r>
              <a:rPr lang="zh-CN" altLang="en-US" sz="4800" dirty="0">
                <a:blipFill>
                  <a:blip r:embed="rId5"/>
                  <a:stretch>
                    <a:fillRect/>
                  </a:stretch>
                </a:blipFill>
                <a:latin typeface="Arial" panose="020B0604020202020204" pitchFamily="34" charset="0"/>
                <a:ea typeface="Arial" panose="020B0604020202020204" pitchFamily="34" charset="0"/>
              </a:rPr>
              <a:t>Annual work overview</a:t>
            </a:r>
            <a:endParaRPr lang="zh-CN" altLang="en-US" sz="4800" dirty="0">
              <a:blipFill>
                <a:blip r:embed="rId5"/>
                <a:stretch>
                  <a:fillRect/>
                </a:stretch>
              </a:blipFill>
              <a:latin typeface="Arial" panose="020B0604020202020204" pitchFamily="34" charset="0"/>
              <a:ea typeface="Arial" panose="020B0604020202020204" pitchFamily="34" charset="0"/>
            </a:endParaRPr>
          </a:p>
        </p:txBody>
      </p:sp>
      <p:sp>
        <p:nvSpPr>
          <p:cNvPr id="19" name="矩形 18"/>
          <p:cNvSpPr/>
          <p:nvPr/>
        </p:nvSpPr>
        <p:spPr>
          <a:xfrm>
            <a:off x="3394095" y="4294516"/>
            <a:ext cx="5403810" cy="438262"/>
          </a:xfrm>
          <a:prstGeom prst="rect">
            <a:avLst/>
          </a:prstGeom>
          <a:noFill/>
        </p:spPr>
        <p:txBody>
          <a:bodyPr wrap="square" rtlCol="0">
            <a:spAutoFit/>
          </a:bodyPr>
          <a:lstStyle/>
          <a:p>
            <a:pPr algn="ctr">
              <a:lnSpc>
                <a:spcPct val="150000"/>
              </a:lnSpc>
            </a:pPr>
            <a:r>
              <a:rPr lang="en-US" altLang="zh-CN" sz="800" dirty="0">
                <a:blipFill>
                  <a:blip r:embed="rId5"/>
                  <a:stretch>
                    <a:fillRect/>
                  </a:stretch>
                </a:blipFill>
                <a:latin typeface="Arial" panose="020B0604020202020204" pitchFamily="34" charset="0"/>
                <a:ea typeface="Arial" panose="020B0604020202020204" pitchFamily="34" charset="0"/>
              </a:rPr>
              <a:t>Minimalism insists on doing excellent works. Love the good people more templates, please go to Inaba's official website to search for minimalism.</a:t>
            </a:r>
            <a:endParaRPr lang="zh-CN" altLang="en-US" sz="800" dirty="0">
              <a:blipFill>
                <a:blip r:embed="rId5"/>
                <a:stretch>
                  <a:fillRect/>
                </a:stretch>
              </a:blipFill>
              <a:latin typeface="Arial" panose="020B0604020202020204" pitchFamily="34" charset="0"/>
              <a:ea typeface="Arial" panose="020B0604020202020204" pitchFamily="34" charset="0"/>
            </a:endParaRPr>
          </a:p>
        </p:txBody>
      </p:sp>
      <p:grpSp>
        <p:nvGrpSpPr>
          <p:cNvPr id="16" name="组合 15"/>
          <p:cNvGrpSpPr/>
          <p:nvPr/>
        </p:nvGrpSpPr>
        <p:grpSpPr>
          <a:xfrm>
            <a:off x="3718589" y="3945186"/>
            <a:ext cx="4754822" cy="243861"/>
            <a:chOff x="3721100" y="3945186"/>
            <a:chExt cx="4754822" cy="243861"/>
          </a:xfrm>
        </p:grpSpPr>
        <p:cxnSp>
          <p:nvCxnSpPr>
            <p:cNvPr id="26" name="直接连接符 25"/>
            <p:cNvCxnSpPr/>
            <p:nvPr/>
          </p:nvCxnSpPr>
          <p:spPr>
            <a:xfrm>
              <a:off x="3721100" y="4053444"/>
              <a:ext cx="1562100" cy="0"/>
            </a:xfrm>
            <a:prstGeom prst="line">
              <a:avLst/>
            </a:prstGeom>
            <a:ln>
              <a:solidFill>
                <a:srgbClr val="F8F192"/>
              </a:solidFill>
            </a:ln>
          </p:spPr>
          <p:style>
            <a:lnRef idx="1">
              <a:schemeClr val="accent1"/>
            </a:lnRef>
            <a:fillRef idx="0">
              <a:schemeClr val="accent1"/>
            </a:fillRef>
            <a:effectRef idx="0">
              <a:schemeClr val="accent1"/>
            </a:effectRef>
            <a:fontRef idx="minor">
              <a:schemeClr val="tx1"/>
            </a:fontRef>
          </p:style>
        </p:cxnSp>
        <p:pic>
          <p:nvPicPr>
            <p:cNvPr id="27" name="图片 26"/>
            <p:cNvPicPr>
              <a:picLocks noChangeAspect="1"/>
            </p:cNvPicPr>
            <p:nvPr/>
          </p:nvPicPr>
          <p:blipFill>
            <a:blip r:embed="rId6"/>
            <a:stretch>
              <a:fillRect/>
            </a:stretch>
          </p:blipFill>
          <p:spPr>
            <a:xfrm>
              <a:off x="5657050" y="3945186"/>
              <a:ext cx="877900" cy="243861"/>
            </a:xfrm>
            <a:prstGeom prst="rect">
              <a:avLst/>
            </a:prstGeom>
          </p:spPr>
        </p:pic>
        <p:cxnSp>
          <p:nvCxnSpPr>
            <p:cNvPr id="28" name="直接连接符 27"/>
            <p:cNvCxnSpPr/>
            <p:nvPr/>
          </p:nvCxnSpPr>
          <p:spPr>
            <a:xfrm>
              <a:off x="6913822" y="4053444"/>
              <a:ext cx="1562100" cy="0"/>
            </a:xfrm>
            <a:prstGeom prst="line">
              <a:avLst/>
            </a:prstGeom>
            <a:ln>
              <a:solidFill>
                <a:srgbClr val="F8F192"/>
              </a:solidFill>
            </a:ln>
          </p:spPr>
          <p:style>
            <a:lnRef idx="1">
              <a:schemeClr val="accent1"/>
            </a:lnRef>
            <a:fillRef idx="0">
              <a:schemeClr val="accent1"/>
            </a:fillRef>
            <a:effectRef idx="0">
              <a:schemeClr val="accent1"/>
            </a:effectRef>
            <a:fontRef idx="minor">
              <a:schemeClr val="tx1"/>
            </a:fontRef>
          </p:style>
        </p:cxnSp>
      </p:grpSp>
      <p:sp>
        <p:nvSpPr>
          <p:cNvPr id="9" name="文本框 8"/>
          <p:cNvSpPr txBox="1"/>
          <p:nvPr/>
        </p:nvSpPr>
        <p:spPr>
          <a:xfrm>
            <a:off x="4988165" y="1973559"/>
            <a:ext cx="2215671" cy="830997"/>
          </a:xfrm>
          <a:prstGeom prst="rect">
            <a:avLst/>
          </a:prstGeom>
          <a:noFill/>
        </p:spPr>
        <p:txBody>
          <a:bodyPr wrap="none" rtlCol="0">
            <a:spAutoFit/>
          </a:bodyPr>
          <a:lstStyle>
            <a:defPPr>
              <a:defRPr lang="zh-CN"/>
            </a:defPPr>
            <a:lvl1pPr algn="dist">
              <a:defRPr sz="4800">
                <a:blipFill>
                  <a:blip r:embed="rId5"/>
                  <a:stretch>
                    <a:fillRect/>
                  </a:stretch>
                </a:blipFill>
                <a:latin typeface="TypeLand 康熙字典體 Trial" panose="020B0502000000000001" pitchFamily="34" charset="-122"/>
                <a:ea typeface="TypeLand 康熙字典體 Trial" panose="020B0502000000000001" pitchFamily="34" charset="-122"/>
              </a:defRPr>
            </a:lvl1pPr>
          </a:lstStyle>
          <a:p>
            <a:r>
              <a:rPr lang="en-US" altLang="zh-CN" dirty="0">
                <a:latin typeface="Arial" panose="020B0604020202020204" pitchFamily="34" charset="0"/>
                <a:ea typeface="Arial" panose="020B0604020202020204" pitchFamily="34" charset="0"/>
              </a:rPr>
              <a:t>Part 02</a:t>
            </a:r>
            <a:endParaRPr lang="zh-CN" altLang="en-US" dirty="0">
              <a:latin typeface="Arial" panose="020B0604020202020204" pitchFamily="34" charset="0"/>
              <a:ea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0" y="0"/>
            <a:ext cx="12192000" cy="6858000"/>
            <a:chOff x="58057" y="0"/>
            <a:chExt cx="12192000" cy="6858000"/>
          </a:xfrm>
        </p:grpSpPr>
        <p:pic>
          <p:nvPicPr>
            <p:cNvPr id="3" name="图片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58057" y="0"/>
              <a:ext cx="12192000" cy="6858000"/>
            </a:xfrm>
            <a:prstGeom prst="rect">
              <a:avLst/>
            </a:prstGeom>
          </p:spPr>
        </p:pic>
        <p:pic>
          <p:nvPicPr>
            <p:cNvPr id="6"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057" y="1"/>
              <a:ext cx="12192000" cy="6857999"/>
            </a:xfrm>
            <a:prstGeom prst="rect">
              <a:avLst/>
            </a:prstGeom>
          </p:spPr>
        </p:pic>
      </p:grpSp>
      <p:pic>
        <p:nvPicPr>
          <p:cNvPr id="7" name="图片 6"/>
          <p:cNvPicPr>
            <a:picLocks noChangeAspect="1"/>
          </p:cNvPicPr>
          <p:nvPr/>
        </p:nvPicPr>
        <p:blipFill rotWithShape="1">
          <a:blip r:embed="rId3">
            <a:extLst>
              <a:ext uri="{28A0092B-C50C-407E-A947-70E740481C1C}">
                <a14:useLocalDpi xmlns:a14="http://schemas.microsoft.com/office/drawing/2010/main" val="0"/>
              </a:ext>
            </a:extLst>
          </a:blip>
          <a:srcRect l="6253" r="88063"/>
          <a:stretch>
            <a:fillRect/>
          </a:stretch>
        </p:blipFill>
        <p:spPr>
          <a:xfrm rot="10800000" flipH="1">
            <a:off x="211365" y="560846"/>
            <a:ext cx="988786" cy="5736306"/>
          </a:xfrm>
          <a:prstGeom prst="rect">
            <a:avLst/>
          </a:prstGeom>
        </p:spPr>
      </p:pic>
      <p:pic>
        <p:nvPicPr>
          <p:cNvPr id="10" name="图片 9"/>
          <p:cNvPicPr>
            <a:picLocks noChangeAspect="1"/>
          </p:cNvPicPr>
          <p:nvPr/>
        </p:nvPicPr>
        <p:blipFill rotWithShape="1">
          <a:blip r:embed="rId3">
            <a:extLst>
              <a:ext uri="{28A0092B-C50C-407E-A947-70E740481C1C}">
                <a14:useLocalDpi xmlns:a14="http://schemas.microsoft.com/office/drawing/2010/main" val="0"/>
              </a:ext>
            </a:extLst>
          </a:blip>
          <a:srcRect l="6253" r="88063"/>
          <a:stretch>
            <a:fillRect/>
          </a:stretch>
        </p:blipFill>
        <p:spPr>
          <a:xfrm rot="10800000">
            <a:off x="10991850" y="560846"/>
            <a:ext cx="988786" cy="5736306"/>
          </a:xfrm>
          <a:prstGeom prst="rect">
            <a:avLst/>
          </a:prstGeom>
        </p:spPr>
      </p:pic>
      <p:grpSp>
        <p:nvGrpSpPr>
          <p:cNvPr id="25" name="组合 24"/>
          <p:cNvGrpSpPr/>
          <p:nvPr/>
        </p:nvGrpSpPr>
        <p:grpSpPr>
          <a:xfrm>
            <a:off x="0" y="2"/>
            <a:ext cx="12192000" cy="6857998"/>
            <a:chOff x="0" y="2"/>
            <a:chExt cx="12192000" cy="6857998"/>
          </a:xfrm>
        </p:grpSpPr>
        <p:pic>
          <p:nvPicPr>
            <p:cNvPr id="8" name="图片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2"/>
              <a:ext cx="12192000" cy="6857998"/>
            </a:xfrm>
            <a:prstGeom prst="rect">
              <a:avLst/>
            </a:prstGeom>
          </p:spPr>
        </p:pic>
        <p:grpSp>
          <p:nvGrpSpPr>
            <p:cNvPr id="13" name="组合 12"/>
            <p:cNvGrpSpPr/>
            <p:nvPr/>
          </p:nvGrpSpPr>
          <p:grpSpPr>
            <a:xfrm>
              <a:off x="1871979" y="1090166"/>
              <a:ext cx="4846321" cy="1350267"/>
              <a:chOff x="1871979" y="1369566"/>
              <a:chExt cx="4846321" cy="1350267"/>
            </a:xfrm>
          </p:grpSpPr>
          <p:pic>
            <p:nvPicPr>
              <p:cNvPr id="4" name="图片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71979" y="1369566"/>
                <a:ext cx="548641" cy="1350267"/>
              </a:xfrm>
              <a:prstGeom prst="rect">
                <a:avLst/>
              </a:prstGeom>
            </p:spPr>
          </p:pic>
          <p:sp>
            <p:nvSpPr>
              <p:cNvPr id="12" name="Shape 570"/>
              <p:cNvSpPr/>
              <p:nvPr/>
            </p:nvSpPr>
            <p:spPr>
              <a:xfrm>
                <a:off x="2930524" y="2030984"/>
                <a:ext cx="3787776" cy="598805"/>
              </a:xfrm>
              <a:prstGeom prst="rect">
                <a:avLst/>
              </a:prstGeom>
              <a:ln w="12700">
                <a:miter lim="400000"/>
              </a:ln>
            </p:spPr>
            <p:txBody>
              <a:bodyPr vert="horz" wrap="square" lIns="45719" rIns="45719" anchor="ctr">
                <a:spAutoFit/>
              </a:bodyPr>
              <a:lstStyle/>
              <a:p>
                <a:pPr>
                  <a:lnSpc>
                    <a:spcPct val="150000"/>
                  </a:lnSpc>
                </a:pPr>
                <a:r>
                  <a:rPr lang="zh-CN" altLang="en-US" sz="1100" dirty="0">
                    <a:solidFill>
                      <a:schemeClr val="bg1"/>
                    </a:solidFill>
                    <a:latin typeface="Arial" panose="020B0604020202020204" pitchFamily="34" charset="0"/>
                    <a:ea typeface="Arial" panose="020B0604020202020204" pitchFamily="34" charset="0"/>
                    <a:sym typeface="+mn-ea"/>
                  </a:rPr>
                  <a:t>Please add specific content here Please add specific content here Please add specific content here</a:t>
                </a:r>
                <a:endParaRPr lang="zh-CN" altLang="en-US" sz="1100" dirty="0">
                  <a:solidFill>
                    <a:schemeClr val="bg1"/>
                  </a:solidFill>
                  <a:latin typeface="Arial" panose="020B0604020202020204" pitchFamily="34" charset="0"/>
                  <a:ea typeface="Arial" panose="020B0604020202020204" pitchFamily="34" charset="0"/>
                  <a:cs typeface="Arial" panose="020B0604020202020204" pitchFamily="34" charset="0"/>
                </a:endParaRPr>
              </a:p>
            </p:txBody>
          </p:sp>
        </p:grpSp>
        <p:grpSp>
          <p:nvGrpSpPr>
            <p:cNvPr id="14" name="组合 13"/>
            <p:cNvGrpSpPr/>
            <p:nvPr/>
          </p:nvGrpSpPr>
          <p:grpSpPr>
            <a:xfrm>
              <a:off x="1871979" y="2878825"/>
              <a:ext cx="4757421" cy="1350267"/>
              <a:chOff x="1871979" y="1369566"/>
              <a:chExt cx="4757421" cy="1350267"/>
            </a:xfrm>
          </p:grpSpPr>
          <p:pic>
            <p:nvPicPr>
              <p:cNvPr id="15" name="图片 1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71979" y="1369566"/>
                <a:ext cx="548641" cy="1350267"/>
              </a:xfrm>
              <a:prstGeom prst="rect">
                <a:avLst/>
              </a:prstGeom>
            </p:spPr>
          </p:pic>
          <p:sp>
            <p:nvSpPr>
              <p:cNvPr id="18" name="Shape 570"/>
              <p:cNvSpPr/>
              <p:nvPr/>
            </p:nvSpPr>
            <p:spPr>
              <a:xfrm>
                <a:off x="2930524" y="2030984"/>
                <a:ext cx="3698876" cy="598805"/>
              </a:xfrm>
              <a:prstGeom prst="rect">
                <a:avLst/>
              </a:prstGeom>
              <a:ln w="12700">
                <a:miter lim="400000"/>
              </a:ln>
            </p:spPr>
            <p:txBody>
              <a:bodyPr vert="horz" wrap="square" lIns="45719" rIns="45719" anchor="ctr">
                <a:spAutoFit/>
              </a:bodyPr>
              <a:lstStyle/>
              <a:p>
                <a:pPr>
                  <a:lnSpc>
                    <a:spcPct val="150000"/>
                  </a:lnSpc>
                </a:pPr>
                <a:r>
                  <a:rPr lang="zh-CN" altLang="en-US" sz="1100" dirty="0">
                    <a:solidFill>
                      <a:schemeClr val="bg1"/>
                    </a:solidFill>
                    <a:latin typeface="Arial" panose="020B0604020202020204" pitchFamily="34" charset="0"/>
                    <a:ea typeface="Arial" panose="020B0604020202020204" pitchFamily="34" charset="0"/>
                    <a:sym typeface="+mn-ea"/>
                  </a:rPr>
                  <a:t>Please add specific content here Please add specific content here Please add specific content here</a:t>
                </a:r>
                <a:endParaRPr lang="zh-CN" altLang="en-US" sz="1100" dirty="0">
                  <a:solidFill>
                    <a:schemeClr val="bg1"/>
                  </a:solidFill>
                  <a:latin typeface="Arial" panose="020B0604020202020204" pitchFamily="34" charset="0"/>
                  <a:ea typeface="Arial" panose="020B0604020202020204" pitchFamily="34" charset="0"/>
                  <a:cs typeface="Arial" panose="020B0604020202020204" pitchFamily="34" charset="0"/>
                </a:endParaRPr>
              </a:p>
            </p:txBody>
          </p:sp>
        </p:grpSp>
        <p:grpSp>
          <p:nvGrpSpPr>
            <p:cNvPr id="19" name="组合 18"/>
            <p:cNvGrpSpPr/>
            <p:nvPr/>
          </p:nvGrpSpPr>
          <p:grpSpPr>
            <a:xfrm>
              <a:off x="1871979" y="4667485"/>
              <a:ext cx="4757421" cy="1350267"/>
              <a:chOff x="1871979" y="1369566"/>
              <a:chExt cx="4757421" cy="1350267"/>
            </a:xfrm>
          </p:grpSpPr>
          <p:pic>
            <p:nvPicPr>
              <p:cNvPr id="20" name="图片 1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71979" y="1369566"/>
                <a:ext cx="548641" cy="1350267"/>
              </a:xfrm>
              <a:prstGeom prst="rect">
                <a:avLst/>
              </a:prstGeom>
            </p:spPr>
          </p:pic>
          <p:sp>
            <p:nvSpPr>
              <p:cNvPr id="23" name="Shape 570"/>
              <p:cNvSpPr/>
              <p:nvPr/>
            </p:nvSpPr>
            <p:spPr>
              <a:xfrm>
                <a:off x="2930524" y="1954784"/>
                <a:ext cx="3698876" cy="598805"/>
              </a:xfrm>
              <a:prstGeom prst="rect">
                <a:avLst/>
              </a:prstGeom>
              <a:ln w="12700">
                <a:miter lim="400000"/>
              </a:ln>
            </p:spPr>
            <p:txBody>
              <a:bodyPr vert="horz" wrap="square" lIns="45719" rIns="45719" anchor="ctr">
                <a:spAutoFit/>
              </a:bodyPr>
              <a:lstStyle/>
              <a:p>
                <a:pPr>
                  <a:lnSpc>
                    <a:spcPct val="150000"/>
                  </a:lnSpc>
                </a:pPr>
                <a:r>
                  <a:rPr lang="zh-CN" altLang="en-US" sz="1100" dirty="0">
                    <a:solidFill>
                      <a:schemeClr val="bg1"/>
                    </a:solidFill>
                    <a:latin typeface="Arial" panose="020B0604020202020204" pitchFamily="34" charset="0"/>
                    <a:ea typeface="Arial" panose="020B0604020202020204" pitchFamily="34" charset="0"/>
                    <a:sym typeface="+mn-ea"/>
                  </a:rPr>
                  <a:t>Please add specific content here Please add specific content here Please add specific content here</a:t>
                </a:r>
                <a:endParaRPr lang="zh-CN" altLang="en-US" sz="1100" dirty="0">
                  <a:solidFill>
                    <a:schemeClr val="bg1"/>
                  </a:solidFill>
                  <a:latin typeface="Arial" panose="020B0604020202020204" pitchFamily="34" charset="0"/>
                  <a:ea typeface="Arial" panose="020B0604020202020204" pitchFamily="34" charset="0"/>
                  <a:cs typeface="Arial" panose="020B0604020202020204" pitchFamily="34" charset="0"/>
                </a:endParaRPr>
              </a:p>
            </p:txBody>
          </p:sp>
        </p:grpSp>
        <p:sp>
          <p:nvSpPr>
            <p:cNvPr id="24" name="矩形: 圆角 23"/>
            <p:cNvSpPr/>
            <p:nvPr/>
          </p:nvSpPr>
          <p:spPr>
            <a:xfrm>
              <a:off x="7178675" y="1352234"/>
              <a:ext cx="3263900" cy="4665518"/>
            </a:xfrm>
            <a:prstGeom prst="roundRect">
              <a:avLst>
                <a:gd name="adj" fmla="val 4216"/>
              </a:avLst>
            </a:prstGeom>
            <a:blipFill>
              <a:blip r:embed="rId6"/>
              <a:stretch>
                <a:fillRect/>
              </a:stretch>
            </a:blipFill>
            <a:ln>
              <a:solidFill>
                <a:srgbClr val="F8F192"/>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32" name="文本框 28"/>
          <p:cNvSpPr txBox="1"/>
          <p:nvPr/>
        </p:nvSpPr>
        <p:spPr>
          <a:xfrm>
            <a:off x="2867326" y="1383246"/>
            <a:ext cx="3220720" cy="398780"/>
          </a:xfrm>
          <a:prstGeom prst="rect">
            <a:avLst/>
          </a:prstGeom>
          <a:noFill/>
        </p:spPr>
        <p:txBody>
          <a:bodyPr wrap="none" rtlCol="0">
            <a:spAutoFit/>
          </a:bodyPr>
          <a:p>
            <a:r>
              <a:rPr lang="en-US" altLang="zh-CN" sz="2000" dirty="0">
                <a:blipFill>
                  <a:blip r:embed="rId7"/>
                  <a:stretch>
                    <a:fillRect/>
                  </a:stretch>
                </a:blipFill>
                <a:latin typeface="Arial" panose="020B0604020202020204" pitchFamily="34" charset="0"/>
                <a:ea typeface="Arial" panose="020B0604020202020204" pitchFamily="34" charset="0"/>
              </a:rPr>
              <a:t>NEW</a:t>
            </a:r>
            <a:r>
              <a:rPr lang="zh-CN" altLang="en-US" sz="1200" dirty="0">
                <a:blipFill>
                  <a:blip r:embed="rId7"/>
                  <a:stretch>
                    <a:fillRect/>
                  </a:stretch>
                </a:blipFill>
                <a:latin typeface="Arial" panose="020B0604020202020204" pitchFamily="34" charset="0"/>
                <a:ea typeface="Arial" panose="020B0604020202020204" pitchFamily="34" charset="0"/>
              </a:rPr>
              <a:t>　</a:t>
            </a:r>
            <a:r>
              <a:rPr lang="en-US" altLang="zh-CN" sz="2000" dirty="0">
                <a:blipFill>
                  <a:blip r:embed="rId7"/>
                  <a:stretch>
                    <a:fillRect/>
                  </a:stretch>
                </a:blipFill>
                <a:latin typeface="Arial" panose="020B0604020202020204" pitchFamily="34" charset="0"/>
                <a:ea typeface="Arial" panose="020B0604020202020204" pitchFamily="34" charset="0"/>
              </a:rPr>
              <a:t>YEAR</a:t>
            </a:r>
            <a:r>
              <a:rPr lang="zh-CN" altLang="en-US" sz="2000" dirty="0">
                <a:blipFill>
                  <a:blip r:embed="rId7"/>
                  <a:stretch>
                    <a:fillRect/>
                  </a:stretch>
                </a:blipFill>
                <a:latin typeface="Arial" panose="020B0604020202020204" pitchFamily="34" charset="0"/>
                <a:ea typeface="Arial" panose="020B0604020202020204" pitchFamily="34" charset="0"/>
              </a:rPr>
              <a:t> </a:t>
            </a:r>
            <a:r>
              <a:rPr lang="en-US" altLang="zh-CN" sz="2000" dirty="0">
                <a:blipFill>
                  <a:blip r:embed="rId7"/>
                  <a:stretch>
                    <a:fillRect/>
                  </a:stretch>
                </a:blipFill>
                <a:latin typeface="Arial" panose="020B0604020202020204" pitchFamily="34" charset="0"/>
                <a:ea typeface="Arial" panose="020B0604020202020204" pitchFamily="34" charset="0"/>
              </a:rPr>
              <a:t>/</a:t>
            </a:r>
            <a:r>
              <a:rPr lang="zh-CN" altLang="en-US" sz="900" dirty="0">
                <a:blipFill>
                  <a:blip r:embed="rId7"/>
                  <a:stretch>
                    <a:fillRect/>
                  </a:stretch>
                </a:blipFill>
                <a:latin typeface="Arial" panose="020B0604020202020204" pitchFamily="34" charset="0"/>
                <a:ea typeface="Arial" panose="020B0604020202020204" pitchFamily="34" charset="0"/>
              </a:rPr>
              <a:t>　</a:t>
            </a:r>
            <a:r>
              <a:rPr lang="en-US" altLang="zh-CN" sz="1400" dirty="0">
                <a:blipFill>
                  <a:blip r:embed="rId7"/>
                  <a:stretch>
                    <a:fillRect/>
                  </a:stretch>
                </a:blipFill>
                <a:latin typeface="Arial" panose="020B0604020202020204" pitchFamily="34" charset="0"/>
                <a:ea typeface="Arial" panose="020B0604020202020204" pitchFamily="34" charset="0"/>
              </a:rPr>
              <a:t>GOOD</a:t>
            </a:r>
            <a:r>
              <a:rPr lang="zh-CN" altLang="en-US" sz="900" dirty="0">
                <a:blipFill>
                  <a:blip r:embed="rId7"/>
                  <a:stretch>
                    <a:fillRect/>
                  </a:stretch>
                </a:blipFill>
                <a:latin typeface="Arial" panose="020B0604020202020204" pitchFamily="34" charset="0"/>
                <a:ea typeface="Arial" panose="020B0604020202020204" pitchFamily="34" charset="0"/>
              </a:rPr>
              <a:t>　</a:t>
            </a:r>
            <a:r>
              <a:rPr lang="en-US" altLang="zh-CN" sz="1400" dirty="0">
                <a:blipFill>
                  <a:blip r:embed="rId7"/>
                  <a:stretch>
                    <a:fillRect/>
                  </a:stretch>
                </a:blipFill>
                <a:latin typeface="Arial" panose="020B0604020202020204" pitchFamily="34" charset="0"/>
                <a:ea typeface="Arial" panose="020B0604020202020204" pitchFamily="34" charset="0"/>
              </a:rPr>
              <a:t>LUCK</a:t>
            </a:r>
            <a:endParaRPr lang="en-US" altLang="zh-CN" sz="1400" dirty="0">
              <a:blipFill>
                <a:blip r:embed="rId7"/>
                <a:stretch>
                  <a:fillRect/>
                </a:stretch>
              </a:blipFill>
              <a:latin typeface="Arial" panose="020B0604020202020204" pitchFamily="34" charset="0"/>
              <a:ea typeface="Arial" panose="020B0604020202020204" pitchFamily="34" charset="0"/>
            </a:endParaRPr>
          </a:p>
        </p:txBody>
      </p:sp>
      <p:sp>
        <p:nvSpPr>
          <p:cNvPr id="2" name="文本框 28"/>
          <p:cNvSpPr txBox="1"/>
          <p:nvPr/>
        </p:nvSpPr>
        <p:spPr>
          <a:xfrm>
            <a:off x="2930826" y="3161881"/>
            <a:ext cx="3220720" cy="398780"/>
          </a:xfrm>
          <a:prstGeom prst="rect">
            <a:avLst/>
          </a:prstGeom>
          <a:noFill/>
        </p:spPr>
        <p:txBody>
          <a:bodyPr wrap="none" rtlCol="0">
            <a:spAutoFit/>
          </a:bodyPr>
          <a:p>
            <a:r>
              <a:rPr lang="en-US" altLang="zh-CN" sz="2000" dirty="0">
                <a:blipFill>
                  <a:blip r:embed="rId7"/>
                  <a:stretch>
                    <a:fillRect/>
                  </a:stretch>
                </a:blipFill>
                <a:latin typeface="Arial" panose="020B0604020202020204" pitchFamily="34" charset="0"/>
                <a:ea typeface="Arial" panose="020B0604020202020204" pitchFamily="34" charset="0"/>
              </a:rPr>
              <a:t>NEW</a:t>
            </a:r>
            <a:r>
              <a:rPr lang="zh-CN" altLang="en-US" sz="1200" dirty="0">
                <a:blipFill>
                  <a:blip r:embed="rId7"/>
                  <a:stretch>
                    <a:fillRect/>
                  </a:stretch>
                </a:blipFill>
                <a:latin typeface="Arial" panose="020B0604020202020204" pitchFamily="34" charset="0"/>
                <a:ea typeface="Arial" panose="020B0604020202020204" pitchFamily="34" charset="0"/>
              </a:rPr>
              <a:t>　</a:t>
            </a:r>
            <a:r>
              <a:rPr lang="en-US" altLang="zh-CN" sz="2000" dirty="0">
                <a:blipFill>
                  <a:blip r:embed="rId7"/>
                  <a:stretch>
                    <a:fillRect/>
                  </a:stretch>
                </a:blipFill>
                <a:latin typeface="Arial" panose="020B0604020202020204" pitchFamily="34" charset="0"/>
                <a:ea typeface="Arial" panose="020B0604020202020204" pitchFamily="34" charset="0"/>
              </a:rPr>
              <a:t>YEAR</a:t>
            </a:r>
            <a:r>
              <a:rPr lang="zh-CN" altLang="en-US" sz="2000" dirty="0">
                <a:blipFill>
                  <a:blip r:embed="rId7"/>
                  <a:stretch>
                    <a:fillRect/>
                  </a:stretch>
                </a:blipFill>
                <a:latin typeface="Arial" panose="020B0604020202020204" pitchFamily="34" charset="0"/>
                <a:ea typeface="Arial" panose="020B0604020202020204" pitchFamily="34" charset="0"/>
              </a:rPr>
              <a:t> </a:t>
            </a:r>
            <a:r>
              <a:rPr lang="en-US" altLang="zh-CN" sz="2000" dirty="0">
                <a:blipFill>
                  <a:blip r:embed="rId7"/>
                  <a:stretch>
                    <a:fillRect/>
                  </a:stretch>
                </a:blipFill>
                <a:latin typeface="Arial" panose="020B0604020202020204" pitchFamily="34" charset="0"/>
                <a:ea typeface="Arial" panose="020B0604020202020204" pitchFamily="34" charset="0"/>
              </a:rPr>
              <a:t>/</a:t>
            </a:r>
            <a:r>
              <a:rPr lang="zh-CN" altLang="en-US" sz="900" dirty="0">
                <a:blipFill>
                  <a:blip r:embed="rId7"/>
                  <a:stretch>
                    <a:fillRect/>
                  </a:stretch>
                </a:blipFill>
                <a:latin typeface="Arial" panose="020B0604020202020204" pitchFamily="34" charset="0"/>
                <a:ea typeface="Arial" panose="020B0604020202020204" pitchFamily="34" charset="0"/>
              </a:rPr>
              <a:t>　</a:t>
            </a:r>
            <a:r>
              <a:rPr lang="en-US" altLang="zh-CN" sz="1400" dirty="0">
                <a:blipFill>
                  <a:blip r:embed="rId7"/>
                  <a:stretch>
                    <a:fillRect/>
                  </a:stretch>
                </a:blipFill>
                <a:latin typeface="Arial" panose="020B0604020202020204" pitchFamily="34" charset="0"/>
                <a:ea typeface="Arial" panose="020B0604020202020204" pitchFamily="34" charset="0"/>
              </a:rPr>
              <a:t>GOOD</a:t>
            </a:r>
            <a:r>
              <a:rPr lang="zh-CN" altLang="en-US" sz="900" dirty="0">
                <a:blipFill>
                  <a:blip r:embed="rId7"/>
                  <a:stretch>
                    <a:fillRect/>
                  </a:stretch>
                </a:blipFill>
                <a:latin typeface="Arial" panose="020B0604020202020204" pitchFamily="34" charset="0"/>
                <a:ea typeface="Arial" panose="020B0604020202020204" pitchFamily="34" charset="0"/>
              </a:rPr>
              <a:t>　</a:t>
            </a:r>
            <a:r>
              <a:rPr lang="en-US" altLang="zh-CN" sz="1400" dirty="0">
                <a:blipFill>
                  <a:blip r:embed="rId7"/>
                  <a:stretch>
                    <a:fillRect/>
                  </a:stretch>
                </a:blipFill>
                <a:latin typeface="Arial" panose="020B0604020202020204" pitchFamily="34" charset="0"/>
                <a:ea typeface="Arial" panose="020B0604020202020204" pitchFamily="34" charset="0"/>
              </a:rPr>
              <a:t>LUCK</a:t>
            </a:r>
            <a:endParaRPr lang="en-US" altLang="zh-CN" sz="1400" dirty="0">
              <a:blipFill>
                <a:blip r:embed="rId7"/>
                <a:stretch>
                  <a:fillRect/>
                </a:stretch>
              </a:blipFill>
              <a:latin typeface="Arial" panose="020B0604020202020204" pitchFamily="34" charset="0"/>
              <a:ea typeface="Arial" panose="020B0604020202020204" pitchFamily="34" charset="0"/>
            </a:endParaRPr>
          </a:p>
        </p:txBody>
      </p:sp>
      <p:sp>
        <p:nvSpPr>
          <p:cNvPr id="26" name="文本框 28"/>
          <p:cNvSpPr txBox="1"/>
          <p:nvPr/>
        </p:nvSpPr>
        <p:spPr>
          <a:xfrm>
            <a:off x="2930826" y="4854156"/>
            <a:ext cx="3220720" cy="398780"/>
          </a:xfrm>
          <a:prstGeom prst="rect">
            <a:avLst/>
          </a:prstGeom>
          <a:noFill/>
        </p:spPr>
        <p:txBody>
          <a:bodyPr wrap="none" rtlCol="0">
            <a:spAutoFit/>
          </a:bodyPr>
          <a:p>
            <a:r>
              <a:rPr lang="en-US" altLang="zh-CN" sz="2000" dirty="0">
                <a:blipFill>
                  <a:blip r:embed="rId7"/>
                  <a:stretch>
                    <a:fillRect/>
                  </a:stretch>
                </a:blipFill>
                <a:latin typeface="Arial" panose="020B0604020202020204" pitchFamily="34" charset="0"/>
                <a:ea typeface="Arial" panose="020B0604020202020204" pitchFamily="34" charset="0"/>
              </a:rPr>
              <a:t>NEW</a:t>
            </a:r>
            <a:r>
              <a:rPr lang="zh-CN" altLang="en-US" sz="1200" dirty="0">
                <a:blipFill>
                  <a:blip r:embed="rId7"/>
                  <a:stretch>
                    <a:fillRect/>
                  </a:stretch>
                </a:blipFill>
                <a:latin typeface="Arial" panose="020B0604020202020204" pitchFamily="34" charset="0"/>
                <a:ea typeface="Arial" panose="020B0604020202020204" pitchFamily="34" charset="0"/>
              </a:rPr>
              <a:t>　</a:t>
            </a:r>
            <a:r>
              <a:rPr lang="en-US" altLang="zh-CN" sz="2000" dirty="0">
                <a:blipFill>
                  <a:blip r:embed="rId7"/>
                  <a:stretch>
                    <a:fillRect/>
                  </a:stretch>
                </a:blipFill>
                <a:latin typeface="Arial" panose="020B0604020202020204" pitchFamily="34" charset="0"/>
                <a:ea typeface="Arial" panose="020B0604020202020204" pitchFamily="34" charset="0"/>
              </a:rPr>
              <a:t>YEAR</a:t>
            </a:r>
            <a:r>
              <a:rPr lang="zh-CN" altLang="en-US" sz="2000" dirty="0">
                <a:blipFill>
                  <a:blip r:embed="rId7"/>
                  <a:stretch>
                    <a:fillRect/>
                  </a:stretch>
                </a:blipFill>
                <a:latin typeface="Arial" panose="020B0604020202020204" pitchFamily="34" charset="0"/>
                <a:ea typeface="Arial" panose="020B0604020202020204" pitchFamily="34" charset="0"/>
              </a:rPr>
              <a:t> </a:t>
            </a:r>
            <a:r>
              <a:rPr lang="en-US" altLang="zh-CN" sz="2000" dirty="0">
                <a:blipFill>
                  <a:blip r:embed="rId7"/>
                  <a:stretch>
                    <a:fillRect/>
                  </a:stretch>
                </a:blipFill>
                <a:latin typeface="Arial" panose="020B0604020202020204" pitchFamily="34" charset="0"/>
                <a:ea typeface="Arial" panose="020B0604020202020204" pitchFamily="34" charset="0"/>
              </a:rPr>
              <a:t>/</a:t>
            </a:r>
            <a:r>
              <a:rPr lang="zh-CN" altLang="en-US" sz="900" dirty="0">
                <a:blipFill>
                  <a:blip r:embed="rId7"/>
                  <a:stretch>
                    <a:fillRect/>
                  </a:stretch>
                </a:blipFill>
                <a:latin typeface="Arial" panose="020B0604020202020204" pitchFamily="34" charset="0"/>
                <a:ea typeface="Arial" panose="020B0604020202020204" pitchFamily="34" charset="0"/>
              </a:rPr>
              <a:t>　</a:t>
            </a:r>
            <a:r>
              <a:rPr lang="en-US" altLang="zh-CN" sz="1400" dirty="0">
                <a:blipFill>
                  <a:blip r:embed="rId7"/>
                  <a:stretch>
                    <a:fillRect/>
                  </a:stretch>
                </a:blipFill>
                <a:latin typeface="Arial" panose="020B0604020202020204" pitchFamily="34" charset="0"/>
                <a:ea typeface="Arial" panose="020B0604020202020204" pitchFamily="34" charset="0"/>
              </a:rPr>
              <a:t>GOOD</a:t>
            </a:r>
            <a:r>
              <a:rPr lang="zh-CN" altLang="en-US" sz="900" dirty="0">
                <a:blipFill>
                  <a:blip r:embed="rId7"/>
                  <a:stretch>
                    <a:fillRect/>
                  </a:stretch>
                </a:blipFill>
                <a:latin typeface="Arial" panose="020B0604020202020204" pitchFamily="34" charset="0"/>
                <a:ea typeface="Arial" panose="020B0604020202020204" pitchFamily="34" charset="0"/>
              </a:rPr>
              <a:t>　</a:t>
            </a:r>
            <a:r>
              <a:rPr lang="en-US" altLang="zh-CN" sz="1400" dirty="0">
                <a:blipFill>
                  <a:blip r:embed="rId7"/>
                  <a:stretch>
                    <a:fillRect/>
                  </a:stretch>
                </a:blipFill>
                <a:latin typeface="Arial" panose="020B0604020202020204" pitchFamily="34" charset="0"/>
                <a:ea typeface="Arial" panose="020B0604020202020204" pitchFamily="34" charset="0"/>
              </a:rPr>
              <a:t>LUCK</a:t>
            </a:r>
            <a:endParaRPr lang="en-US" altLang="zh-CN" sz="1400" dirty="0">
              <a:blipFill>
                <a:blip r:embed="rId7"/>
                <a:stretch>
                  <a:fillRect/>
                </a:stretch>
              </a:blipFill>
              <a:latin typeface="Arial" panose="020B0604020202020204" pitchFamily="34" charset="0"/>
              <a:ea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0" y="0"/>
            <a:ext cx="12192000" cy="6858000"/>
            <a:chOff x="58057" y="0"/>
            <a:chExt cx="12192000" cy="6858000"/>
          </a:xfrm>
        </p:grpSpPr>
        <p:pic>
          <p:nvPicPr>
            <p:cNvPr id="3" name="图片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58057" y="0"/>
              <a:ext cx="12192000" cy="6858000"/>
            </a:xfrm>
            <a:prstGeom prst="rect">
              <a:avLst/>
            </a:prstGeom>
          </p:spPr>
        </p:pic>
        <p:pic>
          <p:nvPicPr>
            <p:cNvPr id="6"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057" y="1"/>
              <a:ext cx="12192000" cy="6857999"/>
            </a:xfrm>
            <a:prstGeom prst="rect">
              <a:avLst/>
            </a:prstGeom>
          </p:spPr>
        </p:pic>
      </p:grpSp>
      <p:pic>
        <p:nvPicPr>
          <p:cNvPr id="8" name="图片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
            <a:ext cx="12192000" cy="6857998"/>
          </a:xfrm>
          <a:prstGeom prst="rect">
            <a:avLst/>
          </a:prstGeom>
        </p:spPr>
      </p:pic>
      <p:pic>
        <p:nvPicPr>
          <p:cNvPr id="7" name="图片 6"/>
          <p:cNvPicPr>
            <a:picLocks noChangeAspect="1"/>
          </p:cNvPicPr>
          <p:nvPr/>
        </p:nvPicPr>
        <p:blipFill rotWithShape="1">
          <a:blip r:embed="rId4">
            <a:extLst>
              <a:ext uri="{28A0092B-C50C-407E-A947-70E740481C1C}">
                <a14:useLocalDpi xmlns:a14="http://schemas.microsoft.com/office/drawing/2010/main" val="0"/>
              </a:ext>
            </a:extLst>
          </a:blip>
          <a:srcRect l="6253" r="88063"/>
          <a:stretch>
            <a:fillRect/>
          </a:stretch>
        </p:blipFill>
        <p:spPr>
          <a:xfrm rot="10800000" flipH="1">
            <a:off x="211365" y="560846"/>
            <a:ext cx="988786" cy="5736306"/>
          </a:xfrm>
          <a:prstGeom prst="rect">
            <a:avLst/>
          </a:prstGeom>
        </p:spPr>
      </p:pic>
      <p:pic>
        <p:nvPicPr>
          <p:cNvPr id="10" name="图片 9"/>
          <p:cNvPicPr>
            <a:picLocks noChangeAspect="1"/>
          </p:cNvPicPr>
          <p:nvPr/>
        </p:nvPicPr>
        <p:blipFill rotWithShape="1">
          <a:blip r:embed="rId4">
            <a:extLst>
              <a:ext uri="{28A0092B-C50C-407E-A947-70E740481C1C}">
                <a14:useLocalDpi xmlns:a14="http://schemas.microsoft.com/office/drawing/2010/main" val="0"/>
              </a:ext>
            </a:extLst>
          </a:blip>
          <a:srcRect l="6253" r="88063"/>
          <a:stretch>
            <a:fillRect/>
          </a:stretch>
        </p:blipFill>
        <p:spPr>
          <a:xfrm rot="10800000">
            <a:off x="10991850" y="560846"/>
            <a:ext cx="988786" cy="5736306"/>
          </a:xfrm>
          <a:prstGeom prst="rect">
            <a:avLst/>
          </a:prstGeom>
        </p:spPr>
      </p:pic>
      <p:grpSp>
        <p:nvGrpSpPr>
          <p:cNvPr id="33" name="组合 32"/>
          <p:cNvGrpSpPr/>
          <p:nvPr/>
        </p:nvGrpSpPr>
        <p:grpSpPr>
          <a:xfrm>
            <a:off x="1750359" y="1346375"/>
            <a:ext cx="8712872" cy="4487367"/>
            <a:chOff x="1825177" y="1452420"/>
            <a:chExt cx="8712872" cy="4487367"/>
          </a:xfrm>
        </p:grpSpPr>
        <p:grpSp>
          <p:nvGrpSpPr>
            <p:cNvPr id="16" name="组合 15"/>
            <p:cNvGrpSpPr/>
            <p:nvPr/>
          </p:nvGrpSpPr>
          <p:grpSpPr>
            <a:xfrm>
              <a:off x="5127513" y="1452420"/>
              <a:ext cx="2108200" cy="4331959"/>
              <a:chOff x="5041900" y="1452420"/>
              <a:chExt cx="2108200" cy="4331959"/>
            </a:xfrm>
          </p:grpSpPr>
          <p:grpSp>
            <p:nvGrpSpPr>
              <p:cNvPr id="9" name="组合 8"/>
              <p:cNvGrpSpPr/>
              <p:nvPr/>
            </p:nvGrpSpPr>
            <p:grpSpPr>
              <a:xfrm>
                <a:off x="5041900" y="1714046"/>
                <a:ext cx="2108200" cy="2108649"/>
                <a:chOff x="5041900" y="1663251"/>
                <a:chExt cx="2108200" cy="2108649"/>
              </a:xfrm>
            </p:grpSpPr>
            <p:sp>
              <p:nvSpPr>
                <p:cNvPr id="2" name="椭圆 1"/>
                <p:cNvSpPr/>
                <p:nvPr/>
              </p:nvSpPr>
              <p:spPr>
                <a:xfrm>
                  <a:off x="5041900" y="1663700"/>
                  <a:ext cx="2108200" cy="2108200"/>
                </a:xfrm>
                <a:prstGeom prst="ellipse">
                  <a:avLst/>
                </a:prstGeom>
                <a:noFill/>
                <a:ln>
                  <a:solidFill>
                    <a:srgbClr val="F8F192"/>
                  </a:solidFill>
                  <a:prstDash val="sysDash"/>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1" name="图片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213127" y="1663251"/>
                  <a:ext cx="1765747" cy="1765747"/>
                </a:xfrm>
                <a:prstGeom prst="rect">
                  <a:avLst/>
                </a:prstGeom>
              </p:spPr>
            </p:pic>
          </p:grpSp>
          <p:sp>
            <p:nvSpPr>
              <p:cNvPr id="13" name="Shape 570"/>
              <p:cNvSpPr/>
              <p:nvPr/>
            </p:nvSpPr>
            <p:spPr>
              <a:xfrm>
                <a:off x="5213126" y="4896315"/>
                <a:ext cx="1765748" cy="888064"/>
              </a:xfrm>
              <a:prstGeom prst="rect">
                <a:avLst/>
              </a:prstGeom>
              <a:ln w="12700">
                <a:miter lim="400000"/>
              </a:ln>
            </p:spPr>
            <p:txBody>
              <a:bodyPr vert="horz" wrap="square" lIns="45719" rIns="45719" anchor="ctr">
                <a:spAutoFit/>
              </a:bodyPr>
              <a:lstStyle/>
              <a:p>
                <a:pPr>
                  <a:lnSpc>
                    <a:spcPct val="150000"/>
                  </a:lnSpc>
                </a:pPr>
                <a:r>
                  <a:rPr lang="zh-CN" altLang="en-US" sz="1200" dirty="0">
                    <a:solidFill>
                      <a:schemeClr val="bg1"/>
                    </a:solidFill>
                    <a:latin typeface="Arial" panose="020B0604020202020204" pitchFamily="34" charset="0"/>
                    <a:ea typeface="Arial" panose="020B0604020202020204" pitchFamily="34" charset="0"/>
                    <a:sym typeface="+mn-ea"/>
                  </a:rPr>
                  <a:t>Please add specific content here Please add specific content here</a:t>
                </a:r>
                <a:endParaRPr lang="zh-CN" altLang="en-US" sz="1200" dirty="0">
                  <a:solidFill>
                    <a:schemeClr val="bg1"/>
                  </a:solidFill>
                  <a:latin typeface="Arial" panose="020B0604020202020204" pitchFamily="34" charset="0"/>
                  <a:ea typeface="Arial" panose="020B0604020202020204" pitchFamily="34" charset="0"/>
                  <a:cs typeface="Arial" panose="020B0604020202020204" pitchFamily="34" charset="0"/>
                </a:endParaRPr>
              </a:p>
            </p:txBody>
          </p:sp>
          <p:sp>
            <p:nvSpPr>
              <p:cNvPr id="14" name="椭圆 13"/>
              <p:cNvSpPr/>
              <p:nvPr/>
            </p:nvSpPr>
            <p:spPr>
              <a:xfrm>
                <a:off x="5791200" y="1452420"/>
                <a:ext cx="609600" cy="609600"/>
              </a:xfrm>
              <a:prstGeom prst="ellipse">
                <a:avLst/>
              </a:prstGeom>
              <a:solidFill>
                <a:srgbClr val="FADDE3"/>
              </a:solidFill>
              <a:ln>
                <a:solidFill>
                  <a:srgbClr val="F8F19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5791200" y="1523632"/>
                <a:ext cx="609600" cy="461665"/>
              </a:xfrm>
              <a:prstGeom prst="rect">
                <a:avLst/>
              </a:prstGeom>
              <a:noFill/>
            </p:spPr>
            <p:txBody>
              <a:bodyPr wrap="square" rtlCol="0">
                <a:spAutoFit/>
              </a:bodyPr>
              <a:lstStyle/>
              <a:p>
                <a:pPr algn="ctr"/>
                <a:r>
                  <a:rPr lang="en-US" altLang="zh-CN" sz="2400" dirty="0">
                    <a:latin typeface="Arial" panose="020B0604020202020204" pitchFamily="34" charset="0"/>
                    <a:ea typeface="Arial" panose="020B0604020202020204" pitchFamily="34" charset="0"/>
                  </a:rPr>
                  <a:t>02</a:t>
                </a:r>
                <a:endParaRPr lang="zh-CN" altLang="en-US" sz="2400" dirty="0">
                  <a:latin typeface="Arial" panose="020B0604020202020204" pitchFamily="34" charset="0"/>
                  <a:ea typeface="Arial" panose="020B0604020202020204" pitchFamily="34" charset="0"/>
                </a:endParaRPr>
              </a:p>
            </p:txBody>
          </p:sp>
        </p:grpSp>
        <p:grpSp>
          <p:nvGrpSpPr>
            <p:cNvPr id="17" name="组合 16"/>
            <p:cNvGrpSpPr/>
            <p:nvPr/>
          </p:nvGrpSpPr>
          <p:grpSpPr>
            <a:xfrm>
              <a:off x="1825177" y="1452420"/>
              <a:ext cx="2108200" cy="4348937"/>
              <a:chOff x="5041900" y="1452420"/>
              <a:chExt cx="2108200" cy="4348937"/>
            </a:xfrm>
          </p:grpSpPr>
          <p:grpSp>
            <p:nvGrpSpPr>
              <p:cNvPr id="18" name="组合 17"/>
              <p:cNvGrpSpPr/>
              <p:nvPr/>
            </p:nvGrpSpPr>
            <p:grpSpPr>
              <a:xfrm>
                <a:off x="5041900" y="1714046"/>
                <a:ext cx="2108200" cy="2108649"/>
                <a:chOff x="5041900" y="1663251"/>
                <a:chExt cx="2108200" cy="2108649"/>
              </a:xfrm>
            </p:grpSpPr>
            <p:sp>
              <p:nvSpPr>
                <p:cNvPr id="23" name="椭圆 22"/>
                <p:cNvSpPr/>
                <p:nvPr/>
              </p:nvSpPr>
              <p:spPr>
                <a:xfrm>
                  <a:off x="5041900" y="1663700"/>
                  <a:ext cx="2108200" cy="2108200"/>
                </a:xfrm>
                <a:prstGeom prst="ellipse">
                  <a:avLst/>
                </a:prstGeom>
                <a:noFill/>
                <a:ln>
                  <a:solidFill>
                    <a:srgbClr val="F8F192"/>
                  </a:solidFill>
                  <a:prstDash val="sysDash"/>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4" name="图片 2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213127" y="1663251"/>
                  <a:ext cx="1765747" cy="1765747"/>
                </a:xfrm>
                <a:prstGeom prst="rect">
                  <a:avLst/>
                </a:prstGeom>
              </p:spPr>
            </p:pic>
          </p:grpSp>
          <p:sp>
            <p:nvSpPr>
              <p:cNvPr id="20" name="Shape 570"/>
              <p:cNvSpPr/>
              <p:nvPr/>
            </p:nvSpPr>
            <p:spPr>
              <a:xfrm>
                <a:off x="5213126" y="4879337"/>
                <a:ext cx="1765748" cy="922020"/>
              </a:xfrm>
              <a:prstGeom prst="rect">
                <a:avLst/>
              </a:prstGeom>
              <a:ln w="12700">
                <a:miter lim="400000"/>
              </a:ln>
            </p:spPr>
            <p:txBody>
              <a:bodyPr vert="horz" wrap="square" lIns="45719" rIns="45719" anchor="ctr">
                <a:spAutoFit/>
              </a:bodyPr>
              <a:lstStyle/>
              <a:p>
                <a:pPr>
                  <a:lnSpc>
                    <a:spcPct val="150000"/>
                  </a:lnSpc>
                </a:pPr>
                <a:r>
                  <a:rPr lang="zh-CN" altLang="en-US" sz="1200" dirty="0">
                    <a:solidFill>
                      <a:schemeClr val="bg1"/>
                    </a:solidFill>
                    <a:latin typeface="Arial" panose="020B0604020202020204" pitchFamily="34" charset="0"/>
                    <a:ea typeface="Arial" panose="020B0604020202020204" pitchFamily="34" charset="0"/>
                    <a:sym typeface="+mn-ea"/>
                  </a:rPr>
                  <a:t>Please add specific content here Please add specific content here</a:t>
                </a:r>
                <a:endParaRPr lang="zh-CN" altLang="en-US" sz="1200" dirty="0">
                  <a:solidFill>
                    <a:schemeClr val="bg1"/>
                  </a:solidFill>
                  <a:latin typeface="Arial" panose="020B0604020202020204" pitchFamily="34" charset="0"/>
                  <a:ea typeface="Arial" panose="020B0604020202020204" pitchFamily="34" charset="0"/>
                  <a:cs typeface="Arial" panose="020B0604020202020204" pitchFamily="34" charset="0"/>
                </a:endParaRPr>
              </a:p>
            </p:txBody>
          </p:sp>
          <p:sp>
            <p:nvSpPr>
              <p:cNvPr id="21" name="椭圆 20"/>
              <p:cNvSpPr/>
              <p:nvPr/>
            </p:nvSpPr>
            <p:spPr>
              <a:xfrm>
                <a:off x="5791200" y="1452420"/>
                <a:ext cx="609600" cy="609600"/>
              </a:xfrm>
              <a:prstGeom prst="ellipse">
                <a:avLst/>
              </a:prstGeom>
              <a:solidFill>
                <a:srgbClr val="FADDE3"/>
              </a:solidFill>
              <a:ln>
                <a:solidFill>
                  <a:srgbClr val="F8F19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5791200" y="1523632"/>
                <a:ext cx="609600" cy="461665"/>
              </a:xfrm>
              <a:prstGeom prst="rect">
                <a:avLst/>
              </a:prstGeom>
              <a:noFill/>
            </p:spPr>
            <p:txBody>
              <a:bodyPr wrap="square" rtlCol="0">
                <a:spAutoFit/>
              </a:bodyPr>
              <a:lstStyle/>
              <a:p>
                <a:pPr algn="ctr"/>
                <a:r>
                  <a:rPr lang="en-US" altLang="zh-CN" sz="2400" dirty="0">
                    <a:latin typeface="Arial" panose="020B0604020202020204" pitchFamily="34" charset="0"/>
                    <a:ea typeface="Arial" panose="020B0604020202020204" pitchFamily="34" charset="0"/>
                  </a:rPr>
                  <a:t>01</a:t>
                </a:r>
                <a:endParaRPr lang="zh-CN" altLang="en-US" sz="2400" dirty="0">
                  <a:latin typeface="Arial" panose="020B0604020202020204" pitchFamily="34" charset="0"/>
                  <a:ea typeface="Arial" panose="020B0604020202020204" pitchFamily="34" charset="0"/>
                </a:endParaRPr>
              </a:p>
            </p:txBody>
          </p:sp>
        </p:grpSp>
        <p:grpSp>
          <p:nvGrpSpPr>
            <p:cNvPr id="25" name="组合 24"/>
            <p:cNvGrpSpPr/>
            <p:nvPr/>
          </p:nvGrpSpPr>
          <p:grpSpPr>
            <a:xfrm>
              <a:off x="8429849" y="1452420"/>
              <a:ext cx="2108200" cy="4487367"/>
              <a:chOff x="5041900" y="1452420"/>
              <a:chExt cx="2108200" cy="4487367"/>
            </a:xfrm>
          </p:grpSpPr>
          <p:grpSp>
            <p:nvGrpSpPr>
              <p:cNvPr id="26" name="组合 25"/>
              <p:cNvGrpSpPr/>
              <p:nvPr/>
            </p:nvGrpSpPr>
            <p:grpSpPr>
              <a:xfrm>
                <a:off x="5041900" y="1714046"/>
                <a:ext cx="2108200" cy="2108649"/>
                <a:chOff x="5041900" y="1663251"/>
                <a:chExt cx="2108200" cy="2108649"/>
              </a:xfrm>
            </p:grpSpPr>
            <p:sp>
              <p:nvSpPr>
                <p:cNvPr id="31" name="椭圆 30"/>
                <p:cNvSpPr/>
                <p:nvPr/>
              </p:nvSpPr>
              <p:spPr>
                <a:xfrm>
                  <a:off x="5041900" y="1663700"/>
                  <a:ext cx="2108200" cy="2108200"/>
                </a:xfrm>
                <a:prstGeom prst="ellipse">
                  <a:avLst/>
                </a:prstGeom>
                <a:noFill/>
                <a:ln>
                  <a:solidFill>
                    <a:srgbClr val="F8F192"/>
                  </a:solidFill>
                  <a:prstDash val="sysDash"/>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32" name="图片 3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213127" y="1663251"/>
                  <a:ext cx="1765747" cy="1765747"/>
                </a:xfrm>
                <a:prstGeom prst="rect">
                  <a:avLst/>
                </a:prstGeom>
              </p:spPr>
            </p:pic>
          </p:grpSp>
          <p:sp>
            <p:nvSpPr>
              <p:cNvPr id="28" name="Shape 570"/>
              <p:cNvSpPr/>
              <p:nvPr/>
            </p:nvSpPr>
            <p:spPr>
              <a:xfrm>
                <a:off x="5213126" y="4740907"/>
                <a:ext cx="1765748" cy="1198880"/>
              </a:xfrm>
              <a:prstGeom prst="rect">
                <a:avLst/>
              </a:prstGeom>
              <a:ln w="12700">
                <a:miter lim="400000"/>
              </a:ln>
            </p:spPr>
            <p:txBody>
              <a:bodyPr vert="horz" wrap="square" lIns="45719" rIns="45719" anchor="ctr">
                <a:spAutoFit/>
              </a:bodyPr>
              <a:lstStyle/>
              <a:p>
                <a:pPr algn="ctr">
                  <a:lnSpc>
                    <a:spcPct val="150000"/>
                  </a:lnSpc>
                </a:pPr>
                <a:r>
                  <a:rPr lang="zh-CN" altLang="en-US" sz="1200" dirty="0">
                    <a:solidFill>
                      <a:schemeClr val="bg1"/>
                    </a:solidFill>
                    <a:latin typeface="Arial" panose="020B0604020202020204" pitchFamily="34" charset="0"/>
                    <a:ea typeface="Arial" panose="020B0604020202020204" pitchFamily="34" charset="0"/>
                    <a:sym typeface="+mn-ea"/>
                  </a:rPr>
                  <a:t>Please add specific content here Please add specific content here</a:t>
                </a:r>
                <a:endParaRPr lang="zh-CN" altLang="en-US" sz="1200" dirty="0">
                  <a:solidFill>
                    <a:schemeClr val="bg1"/>
                  </a:solidFill>
                  <a:latin typeface="Arial" panose="020B0604020202020204" pitchFamily="34" charset="0"/>
                  <a:ea typeface="Arial" panose="020B0604020202020204" pitchFamily="34" charset="0"/>
                  <a:cs typeface="Arial" panose="020B0604020202020204" pitchFamily="34" charset="0"/>
                </a:endParaRPr>
              </a:p>
              <a:p>
                <a:pPr algn="ctr">
                  <a:lnSpc>
                    <a:spcPct val="150000"/>
                  </a:lnSpc>
                </a:pPr>
                <a:endParaRPr lang="zh-CN" altLang="en-US" sz="1200" dirty="0">
                  <a:solidFill>
                    <a:schemeClr val="bg1"/>
                  </a:solidFill>
                  <a:latin typeface="Arial" panose="020B0604020202020204" pitchFamily="34" charset="0"/>
                  <a:ea typeface="Arial" panose="020B0604020202020204" pitchFamily="34" charset="0"/>
                  <a:cs typeface="Arial" panose="020B0604020202020204" pitchFamily="34" charset="0"/>
                </a:endParaRPr>
              </a:p>
            </p:txBody>
          </p:sp>
          <p:sp>
            <p:nvSpPr>
              <p:cNvPr id="29" name="椭圆 28"/>
              <p:cNvSpPr/>
              <p:nvPr/>
            </p:nvSpPr>
            <p:spPr>
              <a:xfrm>
                <a:off x="5791200" y="1452420"/>
                <a:ext cx="609600" cy="609600"/>
              </a:xfrm>
              <a:prstGeom prst="ellipse">
                <a:avLst/>
              </a:prstGeom>
              <a:solidFill>
                <a:srgbClr val="FADDE3"/>
              </a:solidFill>
              <a:ln>
                <a:solidFill>
                  <a:srgbClr val="F8F19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9"/>
              <p:cNvSpPr/>
              <p:nvPr/>
            </p:nvSpPr>
            <p:spPr>
              <a:xfrm>
                <a:off x="5791200" y="1523632"/>
                <a:ext cx="609600" cy="461665"/>
              </a:xfrm>
              <a:prstGeom prst="rect">
                <a:avLst/>
              </a:prstGeom>
              <a:noFill/>
            </p:spPr>
            <p:txBody>
              <a:bodyPr wrap="square" rtlCol="0">
                <a:spAutoFit/>
              </a:bodyPr>
              <a:lstStyle/>
              <a:p>
                <a:pPr algn="ctr"/>
                <a:r>
                  <a:rPr lang="en-US" altLang="zh-CN" sz="2400" dirty="0">
                    <a:latin typeface="Arial" panose="020B0604020202020204" pitchFamily="34" charset="0"/>
                    <a:ea typeface="Arial" panose="020B0604020202020204" pitchFamily="34" charset="0"/>
                  </a:rPr>
                  <a:t>03</a:t>
                </a:r>
                <a:endParaRPr lang="zh-CN" altLang="en-US" sz="2400" dirty="0">
                  <a:latin typeface="Arial" panose="020B0604020202020204" pitchFamily="34" charset="0"/>
                  <a:ea typeface="Arial" panose="020B0604020202020204" pitchFamily="34" charset="0"/>
                </a:endParaRPr>
              </a:p>
            </p:txBody>
          </p:sp>
        </p:grpSp>
      </p:grpSp>
      <p:sp>
        <p:nvSpPr>
          <p:cNvPr id="4" name="文本框 28"/>
          <p:cNvSpPr txBox="1"/>
          <p:nvPr/>
        </p:nvSpPr>
        <p:spPr>
          <a:xfrm>
            <a:off x="1200451" y="4108666"/>
            <a:ext cx="3220720" cy="398780"/>
          </a:xfrm>
          <a:prstGeom prst="rect">
            <a:avLst/>
          </a:prstGeom>
          <a:noFill/>
        </p:spPr>
        <p:txBody>
          <a:bodyPr wrap="none" rtlCol="0">
            <a:spAutoFit/>
          </a:bodyPr>
          <a:p>
            <a:r>
              <a:rPr lang="en-US" altLang="zh-CN" sz="2000" dirty="0">
                <a:blipFill>
                  <a:blip r:embed="rId6"/>
                  <a:stretch>
                    <a:fillRect/>
                  </a:stretch>
                </a:blipFill>
                <a:latin typeface="Arial" panose="020B0604020202020204" pitchFamily="34" charset="0"/>
                <a:ea typeface="Arial" panose="020B0604020202020204" pitchFamily="34" charset="0"/>
              </a:rPr>
              <a:t>NEW</a:t>
            </a:r>
            <a:r>
              <a:rPr lang="zh-CN" altLang="en-US" sz="1200" dirty="0">
                <a:blipFill>
                  <a:blip r:embed="rId6"/>
                  <a:stretch>
                    <a:fillRect/>
                  </a:stretch>
                </a:blipFill>
                <a:latin typeface="Arial" panose="020B0604020202020204" pitchFamily="34" charset="0"/>
                <a:ea typeface="Arial" panose="020B0604020202020204" pitchFamily="34" charset="0"/>
              </a:rPr>
              <a:t>　</a:t>
            </a:r>
            <a:r>
              <a:rPr lang="en-US" altLang="zh-CN" sz="2000" dirty="0">
                <a:blipFill>
                  <a:blip r:embed="rId6"/>
                  <a:stretch>
                    <a:fillRect/>
                  </a:stretch>
                </a:blipFill>
                <a:latin typeface="Arial" panose="020B0604020202020204" pitchFamily="34" charset="0"/>
                <a:ea typeface="Arial" panose="020B0604020202020204" pitchFamily="34" charset="0"/>
              </a:rPr>
              <a:t>YEAR</a:t>
            </a:r>
            <a:r>
              <a:rPr lang="zh-CN" altLang="en-US" sz="2000" dirty="0">
                <a:blipFill>
                  <a:blip r:embed="rId6"/>
                  <a:stretch>
                    <a:fillRect/>
                  </a:stretch>
                </a:blipFill>
                <a:latin typeface="Arial" panose="020B0604020202020204" pitchFamily="34" charset="0"/>
                <a:ea typeface="Arial" panose="020B0604020202020204" pitchFamily="34" charset="0"/>
              </a:rPr>
              <a:t> </a:t>
            </a:r>
            <a:r>
              <a:rPr lang="en-US" altLang="zh-CN" sz="2000" dirty="0">
                <a:blipFill>
                  <a:blip r:embed="rId6"/>
                  <a:stretch>
                    <a:fillRect/>
                  </a:stretch>
                </a:blipFill>
                <a:latin typeface="Arial" panose="020B0604020202020204" pitchFamily="34" charset="0"/>
                <a:ea typeface="Arial" panose="020B0604020202020204" pitchFamily="34" charset="0"/>
              </a:rPr>
              <a:t>/</a:t>
            </a:r>
            <a:r>
              <a:rPr lang="zh-CN" altLang="en-US" sz="900" dirty="0">
                <a:blipFill>
                  <a:blip r:embed="rId6"/>
                  <a:stretch>
                    <a:fillRect/>
                  </a:stretch>
                </a:blipFill>
                <a:latin typeface="Arial" panose="020B0604020202020204" pitchFamily="34" charset="0"/>
                <a:ea typeface="Arial" panose="020B0604020202020204" pitchFamily="34" charset="0"/>
              </a:rPr>
              <a:t>　</a:t>
            </a:r>
            <a:r>
              <a:rPr lang="en-US" altLang="zh-CN" sz="1400" dirty="0">
                <a:blipFill>
                  <a:blip r:embed="rId6"/>
                  <a:stretch>
                    <a:fillRect/>
                  </a:stretch>
                </a:blipFill>
                <a:latin typeface="Arial" panose="020B0604020202020204" pitchFamily="34" charset="0"/>
                <a:ea typeface="Arial" panose="020B0604020202020204" pitchFamily="34" charset="0"/>
              </a:rPr>
              <a:t>GOOD</a:t>
            </a:r>
            <a:r>
              <a:rPr lang="zh-CN" altLang="en-US" sz="900" dirty="0">
                <a:blipFill>
                  <a:blip r:embed="rId6"/>
                  <a:stretch>
                    <a:fillRect/>
                  </a:stretch>
                </a:blipFill>
                <a:latin typeface="Arial" panose="020B0604020202020204" pitchFamily="34" charset="0"/>
                <a:ea typeface="Arial" panose="020B0604020202020204" pitchFamily="34" charset="0"/>
              </a:rPr>
              <a:t>　</a:t>
            </a:r>
            <a:r>
              <a:rPr lang="en-US" altLang="zh-CN" sz="1400" dirty="0">
                <a:blipFill>
                  <a:blip r:embed="rId6"/>
                  <a:stretch>
                    <a:fillRect/>
                  </a:stretch>
                </a:blipFill>
                <a:latin typeface="Arial" panose="020B0604020202020204" pitchFamily="34" charset="0"/>
                <a:ea typeface="Arial" panose="020B0604020202020204" pitchFamily="34" charset="0"/>
              </a:rPr>
              <a:t>LUCK</a:t>
            </a:r>
            <a:endParaRPr lang="en-US" altLang="zh-CN" sz="1400" dirty="0">
              <a:blipFill>
                <a:blip r:embed="rId6"/>
                <a:stretch>
                  <a:fillRect/>
                </a:stretch>
              </a:blipFill>
              <a:latin typeface="Arial" panose="020B0604020202020204" pitchFamily="34" charset="0"/>
              <a:ea typeface="Arial" panose="020B0604020202020204" pitchFamily="34" charset="0"/>
            </a:endParaRPr>
          </a:p>
        </p:txBody>
      </p:sp>
      <p:sp>
        <p:nvSpPr>
          <p:cNvPr id="34" name="文本框 28"/>
          <p:cNvSpPr txBox="1"/>
          <p:nvPr/>
        </p:nvSpPr>
        <p:spPr>
          <a:xfrm>
            <a:off x="4485941" y="4107396"/>
            <a:ext cx="3220720" cy="398780"/>
          </a:xfrm>
          <a:prstGeom prst="rect">
            <a:avLst/>
          </a:prstGeom>
          <a:noFill/>
        </p:spPr>
        <p:txBody>
          <a:bodyPr wrap="none" rtlCol="0">
            <a:spAutoFit/>
          </a:bodyPr>
          <a:p>
            <a:r>
              <a:rPr lang="en-US" altLang="zh-CN" sz="2000" dirty="0">
                <a:blipFill>
                  <a:blip r:embed="rId6"/>
                  <a:stretch>
                    <a:fillRect/>
                  </a:stretch>
                </a:blipFill>
                <a:latin typeface="Arial" panose="020B0604020202020204" pitchFamily="34" charset="0"/>
                <a:ea typeface="Arial" panose="020B0604020202020204" pitchFamily="34" charset="0"/>
              </a:rPr>
              <a:t>NEW</a:t>
            </a:r>
            <a:r>
              <a:rPr lang="zh-CN" altLang="en-US" sz="1200" dirty="0">
                <a:blipFill>
                  <a:blip r:embed="rId6"/>
                  <a:stretch>
                    <a:fillRect/>
                  </a:stretch>
                </a:blipFill>
                <a:latin typeface="Arial" panose="020B0604020202020204" pitchFamily="34" charset="0"/>
                <a:ea typeface="Arial" panose="020B0604020202020204" pitchFamily="34" charset="0"/>
              </a:rPr>
              <a:t>　</a:t>
            </a:r>
            <a:r>
              <a:rPr lang="en-US" altLang="zh-CN" sz="2000" dirty="0">
                <a:blipFill>
                  <a:blip r:embed="rId6"/>
                  <a:stretch>
                    <a:fillRect/>
                  </a:stretch>
                </a:blipFill>
                <a:latin typeface="Arial" panose="020B0604020202020204" pitchFamily="34" charset="0"/>
                <a:ea typeface="Arial" panose="020B0604020202020204" pitchFamily="34" charset="0"/>
              </a:rPr>
              <a:t>YEAR</a:t>
            </a:r>
            <a:r>
              <a:rPr lang="zh-CN" altLang="en-US" sz="2000" dirty="0">
                <a:blipFill>
                  <a:blip r:embed="rId6"/>
                  <a:stretch>
                    <a:fillRect/>
                  </a:stretch>
                </a:blipFill>
                <a:latin typeface="Arial" panose="020B0604020202020204" pitchFamily="34" charset="0"/>
                <a:ea typeface="Arial" panose="020B0604020202020204" pitchFamily="34" charset="0"/>
              </a:rPr>
              <a:t> </a:t>
            </a:r>
            <a:r>
              <a:rPr lang="en-US" altLang="zh-CN" sz="2000" dirty="0">
                <a:blipFill>
                  <a:blip r:embed="rId6"/>
                  <a:stretch>
                    <a:fillRect/>
                  </a:stretch>
                </a:blipFill>
                <a:latin typeface="Arial" panose="020B0604020202020204" pitchFamily="34" charset="0"/>
                <a:ea typeface="Arial" panose="020B0604020202020204" pitchFamily="34" charset="0"/>
              </a:rPr>
              <a:t>/</a:t>
            </a:r>
            <a:r>
              <a:rPr lang="zh-CN" altLang="en-US" sz="900" dirty="0">
                <a:blipFill>
                  <a:blip r:embed="rId6"/>
                  <a:stretch>
                    <a:fillRect/>
                  </a:stretch>
                </a:blipFill>
                <a:latin typeface="Arial" panose="020B0604020202020204" pitchFamily="34" charset="0"/>
                <a:ea typeface="Arial" panose="020B0604020202020204" pitchFamily="34" charset="0"/>
              </a:rPr>
              <a:t>　</a:t>
            </a:r>
            <a:r>
              <a:rPr lang="en-US" altLang="zh-CN" sz="1400" dirty="0">
                <a:blipFill>
                  <a:blip r:embed="rId6"/>
                  <a:stretch>
                    <a:fillRect/>
                  </a:stretch>
                </a:blipFill>
                <a:latin typeface="Arial" panose="020B0604020202020204" pitchFamily="34" charset="0"/>
                <a:ea typeface="Arial" panose="020B0604020202020204" pitchFamily="34" charset="0"/>
              </a:rPr>
              <a:t>GOOD</a:t>
            </a:r>
            <a:r>
              <a:rPr lang="zh-CN" altLang="en-US" sz="900" dirty="0">
                <a:blipFill>
                  <a:blip r:embed="rId6"/>
                  <a:stretch>
                    <a:fillRect/>
                  </a:stretch>
                </a:blipFill>
                <a:latin typeface="Arial" panose="020B0604020202020204" pitchFamily="34" charset="0"/>
                <a:ea typeface="Arial" panose="020B0604020202020204" pitchFamily="34" charset="0"/>
              </a:rPr>
              <a:t>　</a:t>
            </a:r>
            <a:r>
              <a:rPr lang="en-US" altLang="zh-CN" sz="1400" dirty="0">
                <a:blipFill>
                  <a:blip r:embed="rId6"/>
                  <a:stretch>
                    <a:fillRect/>
                  </a:stretch>
                </a:blipFill>
                <a:latin typeface="Arial" panose="020B0604020202020204" pitchFamily="34" charset="0"/>
                <a:ea typeface="Arial" panose="020B0604020202020204" pitchFamily="34" charset="0"/>
              </a:rPr>
              <a:t>LUCK</a:t>
            </a:r>
            <a:endParaRPr lang="en-US" altLang="zh-CN" sz="1400" dirty="0">
              <a:blipFill>
                <a:blip r:embed="rId6"/>
                <a:stretch>
                  <a:fillRect/>
                </a:stretch>
              </a:blipFill>
              <a:latin typeface="Arial" panose="020B0604020202020204" pitchFamily="34" charset="0"/>
              <a:ea typeface="Arial" panose="020B0604020202020204" pitchFamily="34" charset="0"/>
            </a:endParaRPr>
          </a:p>
        </p:txBody>
      </p:sp>
      <p:sp>
        <p:nvSpPr>
          <p:cNvPr id="35" name="文本框 28"/>
          <p:cNvSpPr txBox="1"/>
          <p:nvPr/>
        </p:nvSpPr>
        <p:spPr>
          <a:xfrm>
            <a:off x="7799371" y="4108666"/>
            <a:ext cx="3220720" cy="398780"/>
          </a:xfrm>
          <a:prstGeom prst="rect">
            <a:avLst/>
          </a:prstGeom>
          <a:noFill/>
        </p:spPr>
        <p:txBody>
          <a:bodyPr wrap="none" rtlCol="0">
            <a:spAutoFit/>
          </a:bodyPr>
          <a:p>
            <a:r>
              <a:rPr lang="en-US" altLang="zh-CN" sz="2000" dirty="0">
                <a:blipFill>
                  <a:blip r:embed="rId6"/>
                  <a:stretch>
                    <a:fillRect/>
                  </a:stretch>
                </a:blipFill>
                <a:latin typeface="Arial" panose="020B0604020202020204" pitchFamily="34" charset="0"/>
                <a:ea typeface="Arial" panose="020B0604020202020204" pitchFamily="34" charset="0"/>
              </a:rPr>
              <a:t>NEW</a:t>
            </a:r>
            <a:r>
              <a:rPr lang="zh-CN" altLang="en-US" sz="1200" dirty="0">
                <a:blipFill>
                  <a:blip r:embed="rId6"/>
                  <a:stretch>
                    <a:fillRect/>
                  </a:stretch>
                </a:blipFill>
                <a:latin typeface="Arial" panose="020B0604020202020204" pitchFamily="34" charset="0"/>
                <a:ea typeface="Arial" panose="020B0604020202020204" pitchFamily="34" charset="0"/>
              </a:rPr>
              <a:t>　</a:t>
            </a:r>
            <a:r>
              <a:rPr lang="en-US" altLang="zh-CN" sz="2000" dirty="0">
                <a:blipFill>
                  <a:blip r:embed="rId6"/>
                  <a:stretch>
                    <a:fillRect/>
                  </a:stretch>
                </a:blipFill>
                <a:latin typeface="Arial" panose="020B0604020202020204" pitchFamily="34" charset="0"/>
                <a:ea typeface="Arial" panose="020B0604020202020204" pitchFamily="34" charset="0"/>
              </a:rPr>
              <a:t>YEAR</a:t>
            </a:r>
            <a:r>
              <a:rPr lang="zh-CN" altLang="en-US" sz="2000" dirty="0">
                <a:blipFill>
                  <a:blip r:embed="rId6"/>
                  <a:stretch>
                    <a:fillRect/>
                  </a:stretch>
                </a:blipFill>
                <a:latin typeface="Arial" panose="020B0604020202020204" pitchFamily="34" charset="0"/>
                <a:ea typeface="Arial" panose="020B0604020202020204" pitchFamily="34" charset="0"/>
              </a:rPr>
              <a:t> </a:t>
            </a:r>
            <a:r>
              <a:rPr lang="en-US" altLang="zh-CN" sz="2000" dirty="0">
                <a:blipFill>
                  <a:blip r:embed="rId6"/>
                  <a:stretch>
                    <a:fillRect/>
                  </a:stretch>
                </a:blipFill>
                <a:latin typeface="Arial" panose="020B0604020202020204" pitchFamily="34" charset="0"/>
                <a:ea typeface="Arial" panose="020B0604020202020204" pitchFamily="34" charset="0"/>
              </a:rPr>
              <a:t>/</a:t>
            </a:r>
            <a:r>
              <a:rPr lang="zh-CN" altLang="en-US" sz="900" dirty="0">
                <a:blipFill>
                  <a:blip r:embed="rId6"/>
                  <a:stretch>
                    <a:fillRect/>
                  </a:stretch>
                </a:blipFill>
                <a:latin typeface="Arial" panose="020B0604020202020204" pitchFamily="34" charset="0"/>
                <a:ea typeface="Arial" panose="020B0604020202020204" pitchFamily="34" charset="0"/>
              </a:rPr>
              <a:t>　</a:t>
            </a:r>
            <a:r>
              <a:rPr lang="en-US" altLang="zh-CN" sz="1400" dirty="0">
                <a:blipFill>
                  <a:blip r:embed="rId6"/>
                  <a:stretch>
                    <a:fillRect/>
                  </a:stretch>
                </a:blipFill>
                <a:latin typeface="Arial" panose="020B0604020202020204" pitchFamily="34" charset="0"/>
                <a:ea typeface="Arial" panose="020B0604020202020204" pitchFamily="34" charset="0"/>
              </a:rPr>
              <a:t>GOOD</a:t>
            </a:r>
            <a:r>
              <a:rPr lang="zh-CN" altLang="en-US" sz="900" dirty="0">
                <a:blipFill>
                  <a:blip r:embed="rId6"/>
                  <a:stretch>
                    <a:fillRect/>
                  </a:stretch>
                </a:blipFill>
                <a:latin typeface="Arial" panose="020B0604020202020204" pitchFamily="34" charset="0"/>
                <a:ea typeface="Arial" panose="020B0604020202020204" pitchFamily="34" charset="0"/>
              </a:rPr>
              <a:t>　</a:t>
            </a:r>
            <a:r>
              <a:rPr lang="en-US" altLang="zh-CN" sz="1400" dirty="0">
                <a:blipFill>
                  <a:blip r:embed="rId6"/>
                  <a:stretch>
                    <a:fillRect/>
                  </a:stretch>
                </a:blipFill>
                <a:latin typeface="Arial" panose="020B0604020202020204" pitchFamily="34" charset="0"/>
                <a:ea typeface="Arial" panose="020B0604020202020204" pitchFamily="34" charset="0"/>
              </a:rPr>
              <a:t>LUCK</a:t>
            </a:r>
            <a:endParaRPr lang="en-US" altLang="zh-CN" sz="1400" dirty="0">
              <a:blipFill>
                <a:blip r:embed="rId6"/>
                <a:stretch>
                  <a:fillRect/>
                </a:stretch>
              </a:blipFill>
              <a:latin typeface="Arial" panose="020B0604020202020204" pitchFamily="34" charset="0"/>
              <a:ea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0"/>
            <a:ext cx="12192000" cy="6858000"/>
            <a:chOff x="0" y="0"/>
            <a:chExt cx="12192000" cy="6858000"/>
          </a:xfrm>
        </p:grpSpPr>
        <p:pic>
          <p:nvPicPr>
            <p:cNvPr id="3" name="图片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999"/>
            </a:xfrm>
            <a:prstGeom prst="rect">
              <a:avLst/>
            </a:prstGeom>
          </p:spPr>
        </p:pic>
        <p:pic>
          <p:nvPicPr>
            <p:cNvPr id="17" name="图片 1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
              <a:ext cx="12192000" cy="6857998"/>
            </a:xfrm>
            <a:prstGeom prst="rect">
              <a:avLst/>
            </a:prstGeom>
          </p:spPr>
        </p:pic>
      </p:grpSp>
      <p:pic>
        <p:nvPicPr>
          <p:cNvPr id="38" name="图片 37"/>
          <p:cNvPicPr>
            <a:picLocks noChangeAspect="1"/>
          </p:cNvPicPr>
          <p:nvPr/>
        </p:nvPicPr>
        <p:blipFill rotWithShape="1">
          <a:blip r:embed="rId4">
            <a:extLst>
              <a:ext uri="{28A0092B-C50C-407E-A947-70E740481C1C}">
                <a14:useLocalDpi xmlns:a14="http://schemas.microsoft.com/office/drawing/2010/main" val="0"/>
              </a:ext>
            </a:extLst>
          </a:blip>
          <a:srcRect r="82939"/>
          <a:stretch>
            <a:fillRect/>
          </a:stretch>
        </p:blipFill>
        <p:spPr>
          <a:xfrm rot="10800000">
            <a:off x="10052366" y="1554318"/>
            <a:ext cx="1939857" cy="3749365"/>
          </a:xfrm>
          <a:prstGeom prst="rect">
            <a:avLst/>
          </a:prstGeom>
        </p:spPr>
      </p:pic>
      <p:pic>
        <p:nvPicPr>
          <p:cNvPr id="15" name="图片 14"/>
          <p:cNvPicPr>
            <a:picLocks noChangeAspect="1"/>
          </p:cNvPicPr>
          <p:nvPr/>
        </p:nvPicPr>
        <p:blipFill rotWithShape="1">
          <a:blip r:embed="rId4">
            <a:extLst>
              <a:ext uri="{28A0092B-C50C-407E-A947-70E740481C1C}">
                <a14:useLocalDpi xmlns:a14="http://schemas.microsoft.com/office/drawing/2010/main" val="0"/>
              </a:ext>
            </a:extLst>
          </a:blip>
          <a:srcRect r="82939"/>
          <a:stretch>
            <a:fillRect/>
          </a:stretch>
        </p:blipFill>
        <p:spPr>
          <a:xfrm rot="10800000" flipH="1">
            <a:off x="199778" y="1554318"/>
            <a:ext cx="1939857" cy="3749365"/>
          </a:xfrm>
          <a:prstGeom prst="rect">
            <a:avLst/>
          </a:prstGeom>
        </p:spPr>
      </p:pic>
      <p:sp>
        <p:nvSpPr>
          <p:cNvPr id="19" name="矩形 18"/>
          <p:cNvSpPr/>
          <p:nvPr/>
        </p:nvSpPr>
        <p:spPr>
          <a:xfrm>
            <a:off x="3394095" y="4294516"/>
            <a:ext cx="5403810" cy="438262"/>
          </a:xfrm>
          <a:prstGeom prst="rect">
            <a:avLst/>
          </a:prstGeom>
          <a:noFill/>
        </p:spPr>
        <p:txBody>
          <a:bodyPr wrap="square" rtlCol="0">
            <a:spAutoFit/>
          </a:bodyPr>
          <a:lstStyle/>
          <a:p>
            <a:pPr algn="ctr">
              <a:lnSpc>
                <a:spcPct val="150000"/>
              </a:lnSpc>
            </a:pPr>
            <a:r>
              <a:rPr lang="en-US" altLang="zh-CN" sz="800" dirty="0">
                <a:blipFill>
                  <a:blip r:embed="rId5"/>
                  <a:stretch>
                    <a:fillRect/>
                  </a:stretch>
                </a:blipFill>
                <a:latin typeface="Arial" panose="020B0604020202020204" pitchFamily="34" charset="0"/>
                <a:ea typeface="Arial" panose="020B0604020202020204" pitchFamily="34" charset="0"/>
              </a:rPr>
              <a:t>Minimalism insists on doing excellent works. Love the good people more templates, please go to Inaba's official website to search for minimalism.</a:t>
            </a:r>
            <a:endParaRPr lang="zh-CN" altLang="en-US" sz="800" dirty="0">
              <a:blipFill>
                <a:blip r:embed="rId5"/>
                <a:stretch>
                  <a:fillRect/>
                </a:stretch>
              </a:blipFill>
              <a:latin typeface="Arial" panose="020B0604020202020204" pitchFamily="34" charset="0"/>
              <a:ea typeface="Arial" panose="020B0604020202020204" pitchFamily="34" charset="0"/>
            </a:endParaRPr>
          </a:p>
        </p:txBody>
      </p:sp>
      <p:grpSp>
        <p:nvGrpSpPr>
          <p:cNvPr id="16" name="组合 15"/>
          <p:cNvGrpSpPr/>
          <p:nvPr/>
        </p:nvGrpSpPr>
        <p:grpSpPr>
          <a:xfrm>
            <a:off x="3718589" y="3945186"/>
            <a:ext cx="4754822" cy="243861"/>
            <a:chOff x="3721100" y="3945186"/>
            <a:chExt cx="4754822" cy="243861"/>
          </a:xfrm>
        </p:grpSpPr>
        <p:cxnSp>
          <p:nvCxnSpPr>
            <p:cNvPr id="26" name="直接连接符 25"/>
            <p:cNvCxnSpPr/>
            <p:nvPr/>
          </p:nvCxnSpPr>
          <p:spPr>
            <a:xfrm>
              <a:off x="3721100" y="4053444"/>
              <a:ext cx="1562100" cy="0"/>
            </a:xfrm>
            <a:prstGeom prst="line">
              <a:avLst/>
            </a:prstGeom>
            <a:ln>
              <a:solidFill>
                <a:srgbClr val="F8F192"/>
              </a:solidFill>
            </a:ln>
          </p:spPr>
          <p:style>
            <a:lnRef idx="1">
              <a:schemeClr val="accent1"/>
            </a:lnRef>
            <a:fillRef idx="0">
              <a:schemeClr val="accent1"/>
            </a:fillRef>
            <a:effectRef idx="0">
              <a:schemeClr val="accent1"/>
            </a:effectRef>
            <a:fontRef idx="minor">
              <a:schemeClr val="tx1"/>
            </a:fontRef>
          </p:style>
        </p:cxnSp>
        <p:pic>
          <p:nvPicPr>
            <p:cNvPr id="27" name="图片 26"/>
            <p:cNvPicPr>
              <a:picLocks noChangeAspect="1"/>
            </p:cNvPicPr>
            <p:nvPr/>
          </p:nvPicPr>
          <p:blipFill>
            <a:blip r:embed="rId6"/>
            <a:stretch>
              <a:fillRect/>
            </a:stretch>
          </p:blipFill>
          <p:spPr>
            <a:xfrm>
              <a:off x="5657050" y="3945186"/>
              <a:ext cx="877900" cy="243861"/>
            </a:xfrm>
            <a:prstGeom prst="rect">
              <a:avLst/>
            </a:prstGeom>
          </p:spPr>
        </p:pic>
        <p:cxnSp>
          <p:nvCxnSpPr>
            <p:cNvPr id="28" name="直接连接符 27"/>
            <p:cNvCxnSpPr/>
            <p:nvPr/>
          </p:nvCxnSpPr>
          <p:spPr>
            <a:xfrm>
              <a:off x="6913822" y="4053444"/>
              <a:ext cx="1562100" cy="0"/>
            </a:xfrm>
            <a:prstGeom prst="line">
              <a:avLst/>
            </a:prstGeom>
            <a:ln>
              <a:solidFill>
                <a:srgbClr val="F8F192"/>
              </a:solidFill>
            </a:ln>
          </p:spPr>
          <p:style>
            <a:lnRef idx="1">
              <a:schemeClr val="accent1"/>
            </a:lnRef>
            <a:fillRef idx="0">
              <a:schemeClr val="accent1"/>
            </a:fillRef>
            <a:effectRef idx="0">
              <a:schemeClr val="accent1"/>
            </a:effectRef>
            <a:fontRef idx="minor">
              <a:schemeClr val="tx1"/>
            </a:fontRef>
          </p:style>
        </p:cxnSp>
      </p:grpSp>
      <p:sp>
        <p:nvSpPr>
          <p:cNvPr id="9" name="文本框 8"/>
          <p:cNvSpPr txBox="1"/>
          <p:nvPr/>
        </p:nvSpPr>
        <p:spPr>
          <a:xfrm>
            <a:off x="4988165" y="1973559"/>
            <a:ext cx="2215671" cy="830997"/>
          </a:xfrm>
          <a:prstGeom prst="rect">
            <a:avLst/>
          </a:prstGeom>
          <a:noFill/>
        </p:spPr>
        <p:txBody>
          <a:bodyPr wrap="none" rtlCol="0">
            <a:spAutoFit/>
          </a:bodyPr>
          <a:lstStyle>
            <a:defPPr>
              <a:defRPr lang="zh-CN"/>
            </a:defPPr>
            <a:lvl1pPr algn="dist">
              <a:defRPr sz="4800">
                <a:blipFill>
                  <a:blip r:embed="rId5"/>
                  <a:stretch>
                    <a:fillRect/>
                  </a:stretch>
                </a:blipFill>
                <a:latin typeface="TypeLand 康熙字典體 Trial" panose="020B0502000000000001" pitchFamily="34" charset="-122"/>
                <a:ea typeface="TypeLand 康熙字典體 Trial" panose="020B0502000000000001" pitchFamily="34" charset="-122"/>
              </a:defRPr>
            </a:lvl1pPr>
          </a:lstStyle>
          <a:p>
            <a:r>
              <a:rPr lang="en-US" altLang="zh-CN" dirty="0">
                <a:latin typeface="Arial" panose="020B0604020202020204" pitchFamily="34" charset="0"/>
                <a:ea typeface="Arial" panose="020B0604020202020204" pitchFamily="34" charset="0"/>
              </a:rPr>
              <a:t>Part 03</a:t>
            </a:r>
            <a:endParaRPr lang="zh-CN" altLang="en-US" dirty="0">
              <a:latin typeface="Arial" panose="020B0604020202020204" pitchFamily="34" charset="0"/>
              <a:ea typeface="Arial" panose="020B0604020202020204" pitchFamily="34" charset="0"/>
            </a:endParaRPr>
          </a:p>
        </p:txBody>
      </p:sp>
      <p:sp>
        <p:nvSpPr>
          <p:cNvPr id="4" name="Text Box 3"/>
          <p:cNvSpPr txBox="1"/>
          <p:nvPr/>
        </p:nvSpPr>
        <p:spPr>
          <a:xfrm>
            <a:off x="2327910" y="2897505"/>
            <a:ext cx="7884160" cy="829945"/>
          </a:xfrm>
          <a:prstGeom prst="rect">
            <a:avLst/>
          </a:prstGeom>
          <a:noFill/>
        </p:spPr>
        <p:txBody>
          <a:bodyPr wrap="square" rtlCol="0" anchor="t">
            <a:spAutoFit/>
          </a:bodyPr>
          <a:p>
            <a:pPr algn="dist"/>
            <a:r>
              <a:rPr lang="zh-CN" altLang="en-US" sz="4800" dirty="0">
                <a:blipFill>
                  <a:blip r:embed="rId5"/>
                  <a:stretch>
                    <a:fillRect/>
                  </a:stretch>
                </a:blipFill>
                <a:latin typeface="Arial" panose="020B0604020202020204" pitchFamily="34" charset="0"/>
                <a:ea typeface="Arial" panose="020B0604020202020204" pitchFamily="34" charset="0"/>
                <a:sym typeface="+mn-ea"/>
              </a:rPr>
              <a:t>Annual work overview</a:t>
            </a:r>
            <a:endParaRPr lang="zh-CN" altLang="en-US" sz="4800" dirty="0">
              <a:blipFill>
                <a:blip r:embed="rId5"/>
                <a:stretch>
                  <a:fillRect/>
                </a:stretch>
              </a:blipFill>
              <a:latin typeface="Arial" panose="020B0604020202020204" pitchFamily="34" charset="0"/>
              <a:ea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游ゴシック Light"/>
        <a:font script="Hang" typeface="맑은 고딕"/>
        <a:font script="Hans" typeface="Arial"/>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游ゴシック"/>
        <a:font script="Hang" typeface="맑은 고딕"/>
        <a:font script="Hans" typeface="Arial"/>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4521</Words>
  <Application>WPS Presentation</Application>
  <PresentationFormat>宽屏</PresentationFormat>
  <Paragraphs>194</Paragraphs>
  <Slides>15</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15</vt:i4>
      </vt:variant>
    </vt:vector>
  </HeadingPairs>
  <TitlesOfParts>
    <vt:vector size="23" baseType="lpstr">
      <vt:lpstr>Arial</vt:lpstr>
      <vt:lpstr>SimSun</vt:lpstr>
      <vt:lpstr>Wingdings</vt:lpstr>
      <vt:lpstr>Broadway</vt:lpstr>
      <vt:lpstr>TypeLand 康熙字典體 Trial</vt:lpstr>
      <vt:lpstr>Microsoft YaHei</vt:lpstr>
      <vt:lpstr>Arial Unicode MS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简约主义</dc:creator>
  <cp:lastModifiedBy>mimis</cp:lastModifiedBy>
  <cp:revision>38</cp:revision>
  <dcterms:created xsi:type="dcterms:W3CDTF">2019-11-20T02:13:00Z</dcterms:created>
  <dcterms:modified xsi:type="dcterms:W3CDTF">2023-04-12T19:38:42Z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1033-11.2.0.11516</vt:lpwstr>
  </property>
  <property fmtid="{D5CDD505-2E9C-101B-9397-08002B2CF9AE}" pid="3" name="ICV">
    <vt:lpwstr>876A8335D1A548EA8BEF78545899F0C6</vt:lpwstr>
  </property>
</Properties>
</file>

<file path=docProps/thumbnail.jpeg>
</file>